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1" r:id="rId1"/>
  </p:sldMasterIdLst>
  <p:notesMasterIdLst>
    <p:notesMasterId r:id="rId13"/>
  </p:notesMasterIdLst>
  <p:sldIdLst>
    <p:sldId id="285" r:id="rId2"/>
    <p:sldId id="273" r:id="rId3"/>
    <p:sldId id="276" r:id="rId4"/>
    <p:sldId id="277" r:id="rId5"/>
    <p:sldId id="278" r:id="rId6"/>
    <p:sldId id="279" r:id="rId7"/>
    <p:sldId id="282" r:id="rId8"/>
    <p:sldId id="281" r:id="rId9"/>
    <p:sldId id="283" r:id="rId10"/>
    <p:sldId id="280" r:id="rId11"/>
    <p:sldId id="284" r:id="rId12"/>
  </p:sldIdLst>
  <p:sldSz cx="18288000" cy="10287000"/>
  <p:notesSz cx="6858000" cy="9144000"/>
  <p:embeddedFontLst>
    <p:embeddedFont>
      <p:font typeface="Arimo" panose="020B0604020202020204" charset="0"/>
      <p:regular r:id="rId14"/>
      <p:bold r:id="rId15"/>
      <p:boldItalic r:id="rId16"/>
    </p:embeddedFont>
    <p:embeddedFont>
      <p:font typeface="Helvetica Neue" panose="020B0604020202020204" charset="0"/>
      <p:regular r:id="rId17"/>
      <p:bold r:id="rId18"/>
      <p:italic r:id="rId19"/>
      <p:boldItalic r:id="rId20"/>
    </p:embeddedFont>
    <p:embeddedFont>
      <p:font typeface="Helvetica Neue Light" panose="020B060402020202020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6" roundtripDataSignature="AMtx7mgbpKZuwE67eUc73pmhrvAqC8Wop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C46154-D733-25AA-3E38-15B477DFEA4D}" name="Afua Bruce" initials="AB" userId="d82986e4d792e593"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Afua Bruce" initials="" lastIdx="9" clrIdx="0"/>
  <p:cmAuthor id="1" name="Yaa B" initials="YB" lastIdx="1" clrIdx="1">
    <p:extLst>
      <p:ext uri="{19B8F6BF-5375-455C-9EA6-DF929625EA0E}">
        <p15:presenceInfo xmlns:p15="http://schemas.microsoft.com/office/powerpoint/2012/main" userId="97c21765c792c5f1" providerId="Windows Live"/>
      </p:ext>
    </p:extLst>
  </p:cmAuthor>
  <p:cmAuthor id="2" name="Afua Bruce" initials="AB" lastIdx="1" clrIdx="2">
    <p:extLst>
      <p:ext uri="{19B8F6BF-5375-455C-9EA6-DF929625EA0E}">
        <p15:presenceInfo xmlns:p15="http://schemas.microsoft.com/office/powerpoint/2012/main" userId="d82986e4d792e59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A7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458BFF-CFF2-4055-B70E-964FFDF9EEDE}" v="14" dt="2024-08-22T14:32:59.2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5976" autoAdjust="0"/>
  </p:normalViewPr>
  <p:slideViewPr>
    <p:cSldViewPr>
      <p:cViewPr varScale="1">
        <p:scale>
          <a:sx n="33" d="100"/>
          <a:sy n="33" d="100"/>
        </p:scale>
        <p:origin x="1515" y="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customschemas.google.com/relationships/presentationmetadata" Target="metadata"/><Relationship Id="rId3" Type="http://schemas.openxmlformats.org/officeDocument/2006/relationships/slide" Target="slides/slide2.xml"/><Relationship Id="rId21" Type="http://schemas.openxmlformats.org/officeDocument/2006/relationships/font" Target="fonts/font8.fntdata"/><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fua Bruce" userId="d82986e4d792e593" providerId="Windows Live" clId="Web-{DCC4CA88-E19A-462B-BC5D-AAA62623A154}"/>
    <pc:docChg chg="">
      <pc:chgData name="Afua Bruce" userId="d82986e4d792e593" providerId="Windows Live" clId="Web-{DCC4CA88-E19A-462B-BC5D-AAA62623A154}" dt="2024-07-31T02:25:55.681" v="0"/>
      <pc:docMkLst>
        <pc:docMk/>
      </pc:docMkLst>
      <pc:sldChg chg="delCm">
        <pc:chgData name="Afua Bruce" userId="d82986e4d792e593" providerId="Windows Live" clId="Web-{DCC4CA88-E19A-462B-BC5D-AAA62623A154}" dt="2024-07-31T02:25:55.681" v="0"/>
        <pc:sldMkLst>
          <pc:docMk/>
          <pc:sldMk cId="1471473358" sldId="278"/>
        </pc:sldMkLst>
        <pc:extLst>
          <p:ext xmlns:p="http://schemas.openxmlformats.org/presentationml/2006/main" uri="{D6D511B9-2390-475A-947B-AFAB55BFBCF1}">
            <pc226:cmChg xmlns:pc226="http://schemas.microsoft.com/office/powerpoint/2022/06/main/command" chg="del">
              <pc226:chgData name="Afua Bruce" userId="d82986e4d792e593" providerId="Windows Live" clId="Web-{DCC4CA88-E19A-462B-BC5D-AAA62623A154}" dt="2024-07-31T02:25:55.681" v="0"/>
              <pc2:cmMkLst xmlns:pc2="http://schemas.microsoft.com/office/powerpoint/2019/9/main/command">
                <pc:docMk/>
                <pc:sldMk cId="1471473358" sldId="278"/>
                <pc2:cmMk id="{2F249790-B55C-4F4F-9F3B-5D061E661643}"/>
              </pc2:cmMkLst>
            </pc226:cmChg>
          </p:ext>
        </pc:extLst>
      </pc:sldChg>
    </pc:docChg>
  </pc:docChgLst>
  <pc:docChgLst>
    <pc:chgData name="Afua Bruce" userId="d82986e4d792e593" providerId="Windows Live" clId="Web-{7EA806E5-E6C8-44B6-9656-8DC03381B6BA}"/>
    <pc:docChg chg="modSld">
      <pc:chgData name="Afua Bruce" userId="d82986e4d792e593" providerId="Windows Live" clId="Web-{7EA806E5-E6C8-44B6-9656-8DC03381B6BA}" dt="2024-07-30T16:39:24.747" v="180" actId="20577"/>
      <pc:docMkLst>
        <pc:docMk/>
      </pc:docMkLst>
      <pc:sldChg chg="modSp">
        <pc:chgData name="Afua Bruce" userId="d82986e4d792e593" providerId="Windows Live" clId="Web-{7EA806E5-E6C8-44B6-9656-8DC03381B6BA}" dt="2024-07-30T16:39:24.747" v="180" actId="20577"/>
        <pc:sldMkLst>
          <pc:docMk/>
          <pc:sldMk cId="2737237026" sldId="276"/>
        </pc:sldMkLst>
        <pc:graphicFrameChg chg="modGraphic">
          <ac:chgData name="Afua Bruce" userId="d82986e4d792e593" providerId="Windows Live" clId="Web-{7EA806E5-E6C8-44B6-9656-8DC03381B6BA}" dt="2024-07-30T16:39:24.747" v="180" actId="20577"/>
          <ac:graphicFrameMkLst>
            <pc:docMk/>
            <pc:sldMk cId="2737237026" sldId="276"/>
            <ac:graphicFrameMk id="4" creationId="{405DFD1E-7CE4-280C-A034-367CA55B359C}"/>
          </ac:graphicFrameMkLst>
        </pc:graphicFrameChg>
      </pc:sldChg>
    </pc:docChg>
  </pc:docChgLst>
  <pc:docChgLst>
    <pc:chgData name="Afua Bruce" userId="de84e26953f32d0f" providerId="LiveId" clId="{0B458BFF-CFF2-4055-B70E-964FFDF9EEDE}"/>
    <pc:docChg chg="undo custSel modSld">
      <pc:chgData name="Afua Bruce" userId="de84e26953f32d0f" providerId="LiveId" clId="{0B458BFF-CFF2-4055-B70E-964FFDF9EEDE}" dt="2024-08-22T14:54:54.258" v="1730" actId="20577"/>
      <pc:docMkLst>
        <pc:docMk/>
      </pc:docMkLst>
      <pc:sldChg chg="modNotesTx">
        <pc:chgData name="Afua Bruce" userId="de84e26953f32d0f" providerId="LiveId" clId="{0B458BFF-CFF2-4055-B70E-964FFDF9EEDE}" dt="2024-08-22T14:54:54.258" v="1730" actId="20577"/>
        <pc:sldMkLst>
          <pc:docMk/>
          <pc:sldMk cId="2664763486" sldId="273"/>
        </pc:sldMkLst>
      </pc:sldChg>
      <pc:sldChg chg="modNotesTx">
        <pc:chgData name="Afua Bruce" userId="de84e26953f32d0f" providerId="LiveId" clId="{0B458BFF-CFF2-4055-B70E-964FFDF9EEDE}" dt="2024-08-22T13:57:21.120" v="227" actId="6549"/>
        <pc:sldMkLst>
          <pc:docMk/>
          <pc:sldMk cId="2737237026" sldId="276"/>
        </pc:sldMkLst>
      </pc:sldChg>
      <pc:sldChg chg="modNotesTx">
        <pc:chgData name="Afua Bruce" userId="de84e26953f32d0f" providerId="LiveId" clId="{0B458BFF-CFF2-4055-B70E-964FFDF9EEDE}" dt="2024-08-22T14:09:38.602" v="633" actId="6549"/>
        <pc:sldMkLst>
          <pc:docMk/>
          <pc:sldMk cId="2259666977" sldId="277"/>
        </pc:sldMkLst>
      </pc:sldChg>
      <pc:sldChg chg="modNotesTx">
        <pc:chgData name="Afua Bruce" userId="de84e26953f32d0f" providerId="LiveId" clId="{0B458BFF-CFF2-4055-B70E-964FFDF9EEDE}" dt="2024-08-22T14:12:24.765" v="698" actId="6549"/>
        <pc:sldMkLst>
          <pc:docMk/>
          <pc:sldMk cId="1471473358" sldId="278"/>
        </pc:sldMkLst>
      </pc:sldChg>
      <pc:sldChg chg="modNotesTx">
        <pc:chgData name="Afua Bruce" userId="de84e26953f32d0f" providerId="LiveId" clId="{0B458BFF-CFF2-4055-B70E-964FFDF9EEDE}" dt="2024-08-22T14:14:21.222" v="769" actId="20577"/>
        <pc:sldMkLst>
          <pc:docMk/>
          <pc:sldMk cId="1509556117" sldId="279"/>
        </pc:sldMkLst>
      </pc:sldChg>
      <pc:sldChg chg="modNotesTx">
        <pc:chgData name="Afua Bruce" userId="de84e26953f32d0f" providerId="LiveId" clId="{0B458BFF-CFF2-4055-B70E-964FFDF9EEDE}" dt="2024-08-22T14:32:49.106" v="1393" actId="6549"/>
        <pc:sldMkLst>
          <pc:docMk/>
          <pc:sldMk cId="3960530123" sldId="280"/>
        </pc:sldMkLst>
      </pc:sldChg>
      <pc:sldChg chg="modNotesTx">
        <pc:chgData name="Afua Bruce" userId="de84e26953f32d0f" providerId="LiveId" clId="{0B458BFF-CFF2-4055-B70E-964FFDF9EEDE}" dt="2024-08-22T14:28:52.432" v="1119" actId="20577"/>
        <pc:sldMkLst>
          <pc:docMk/>
          <pc:sldMk cId="2861545294" sldId="281"/>
        </pc:sldMkLst>
      </pc:sldChg>
      <pc:sldChg chg="modNotesTx">
        <pc:chgData name="Afua Bruce" userId="de84e26953f32d0f" providerId="LiveId" clId="{0B458BFF-CFF2-4055-B70E-964FFDF9EEDE}" dt="2024-08-22T14:17:03.258" v="857" actId="6549"/>
        <pc:sldMkLst>
          <pc:docMk/>
          <pc:sldMk cId="3724843013" sldId="282"/>
        </pc:sldMkLst>
      </pc:sldChg>
      <pc:sldChg chg="modNotesTx">
        <pc:chgData name="Afua Bruce" userId="de84e26953f32d0f" providerId="LiveId" clId="{0B458BFF-CFF2-4055-B70E-964FFDF9EEDE}" dt="2024-08-22T14:31:43.848" v="1359" actId="20577"/>
        <pc:sldMkLst>
          <pc:docMk/>
          <pc:sldMk cId="788170025" sldId="283"/>
        </pc:sldMkLst>
      </pc:sldChg>
      <pc:sldChg chg="modNotesTx">
        <pc:chgData name="Afua Bruce" userId="de84e26953f32d0f" providerId="LiveId" clId="{0B458BFF-CFF2-4055-B70E-964FFDF9EEDE}" dt="2024-08-22T14:33:29.819" v="1533" actId="20577"/>
        <pc:sldMkLst>
          <pc:docMk/>
          <pc:sldMk cId="3509885511" sldId="284"/>
        </pc:sldMkLst>
      </pc:sldChg>
      <pc:sldChg chg="modNotesTx">
        <pc:chgData name="Afua Bruce" userId="de84e26953f32d0f" providerId="LiveId" clId="{0B458BFF-CFF2-4055-B70E-964FFDF9EEDE}" dt="2024-08-22T14:48:06.040" v="1668" actId="20577"/>
        <pc:sldMkLst>
          <pc:docMk/>
          <pc:sldMk cId="0" sldId="285"/>
        </pc:sldMkLst>
      </pc:sldChg>
    </pc:docChg>
  </pc:docChgLst>
  <pc:docChgLst>
    <pc:chgData name="Yaa B" userId="97c21765c792c5f1" providerId="LiveId" clId="{156ED3CF-0A66-47A1-8661-7788D094AD62}"/>
    <pc:docChg chg="undo redo custSel addSld delSld modSld modMainMaster">
      <pc:chgData name="Yaa B" userId="97c21765c792c5f1" providerId="LiveId" clId="{156ED3CF-0A66-47A1-8661-7788D094AD62}" dt="2024-07-22T08:22:59.624" v="1461" actId="1037"/>
      <pc:docMkLst>
        <pc:docMk/>
      </pc:docMkLst>
      <pc:sldChg chg="modNotes">
        <pc:chgData name="Yaa B" userId="97c21765c792c5f1" providerId="LiveId" clId="{156ED3CF-0A66-47A1-8661-7788D094AD62}" dt="2024-07-22T07:44:13.460" v="71"/>
        <pc:sldMkLst>
          <pc:docMk/>
          <pc:sldMk cId="0" sldId="256"/>
        </pc:sldMkLst>
      </pc:sldChg>
      <pc:sldChg chg="addSp delSp modSp del mod modClrScheme chgLayout modNotes">
        <pc:chgData name="Yaa B" userId="97c21765c792c5f1" providerId="LiveId" clId="{156ED3CF-0A66-47A1-8661-7788D094AD62}" dt="2024-07-22T07:47:19.105" v="157" actId="47"/>
        <pc:sldMkLst>
          <pc:docMk/>
          <pc:sldMk cId="0" sldId="257"/>
        </pc:sldMkLst>
        <pc:spChg chg="add del mod ord">
          <ac:chgData name="Yaa B" userId="97c21765c792c5f1" providerId="LiveId" clId="{156ED3CF-0A66-47A1-8661-7788D094AD62}" dt="2024-07-22T07:44:26.943" v="75" actId="700"/>
          <ac:spMkLst>
            <pc:docMk/>
            <pc:sldMk cId="0" sldId="257"/>
            <ac:spMk id="2" creationId="{63AF5A88-878E-F855-F02C-81F1C5D3D46A}"/>
          </ac:spMkLst>
        </pc:spChg>
        <pc:spChg chg="add del mod ord">
          <ac:chgData name="Yaa B" userId="97c21765c792c5f1" providerId="LiveId" clId="{156ED3CF-0A66-47A1-8661-7788D094AD62}" dt="2024-07-22T07:44:24.233" v="74" actId="6264"/>
          <ac:spMkLst>
            <pc:docMk/>
            <pc:sldMk cId="0" sldId="257"/>
            <ac:spMk id="3" creationId="{36EB789F-D676-82C7-0C63-50E8EEE2D68C}"/>
          </ac:spMkLst>
        </pc:spChg>
      </pc:sldChg>
      <pc:sldChg chg="delSp modSp del mod modNotes">
        <pc:chgData name="Yaa B" userId="97c21765c792c5f1" providerId="LiveId" clId="{156ED3CF-0A66-47A1-8661-7788D094AD62}" dt="2024-07-22T07:47:08.784" v="153" actId="47"/>
        <pc:sldMkLst>
          <pc:docMk/>
          <pc:sldMk cId="0" sldId="258"/>
        </pc:sldMkLst>
        <pc:spChg chg="del">
          <ac:chgData name="Yaa B" userId="97c21765c792c5f1" providerId="LiveId" clId="{156ED3CF-0A66-47A1-8661-7788D094AD62}" dt="2024-07-22T07:46:40.014" v="145" actId="21"/>
          <ac:spMkLst>
            <pc:docMk/>
            <pc:sldMk cId="0" sldId="258"/>
            <ac:spMk id="148" creationId="{00000000-0000-0000-0000-000000000000}"/>
          </ac:spMkLst>
        </pc:spChg>
        <pc:spChg chg="del">
          <ac:chgData name="Yaa B" userId="97c21765c792c5f1" providerId="LiveId" clId="{156ED3CF-0A66-47A1-8661-7788D094AD62}" dt="2024-07-22T07:46:40.014" v="145" actId="21"/>
          <ac:spMkLst>
            <pc:docMk/>
            <pc:sldMk cId="0" sldId="258"/>
            <ac:spMk id="152" creationId="{00000000-0000-0000-0000-000000000000}"/>
          </ac:spMkLst>
        </pc:spChg>
        <pc:spChg chg="del">
          <ac:chgData name="Yaa B" userId="97c21765c792c5f1" providerId="LiveId" clId="{156ED3CF-0A66-47A1-8661-7788D094AD62}" dt="2024-07-22T07:46:40.014" v="145" actId="21"/>
          <ac:spMkLst>
            <pc:docMk/>
            <pc:sldMk cId="0" sldId="258"/>
            <ac:spMk id="153" creationId="{00000000-0000-0000-0000-000000000000}"/>
          </ac:spMkLst>
        </pc:spChg>
        <pc:spChg chg="del">
          <ac:chgData name="Yaa B" userId="97c21765c792c5f1" providerId="LiveId" clId="{156ED3CF-0A66-47A1-8661-7788D094AD62}" dt="2024-07-22T07:46:40.014" v="145" actId="21"/>
          <ac:spMkLst>
            <pc:docMk/>
            <pc:sldMk cId="0" sldId="258"/>
            <ac:spMk id="154" creationId="{00000000-0000-0000-0000-000000000000}"/>
          </ac:spMkLst>
        </pc:spChg>
        <pc:spChg chg="del">
          <ac:chgData name="Yaa B" userId="97c21765c792c5f1" providerId="LiveId" clId="{156ED3CF-0A66-47A1-8661-7788D094AD62}" dt="2024-07-22T07:46:40.014" v="145" actId="21"/>
          <ac:spMkLst>
            <pc:docMk/>
            <pc:sldMk cId="0" sldId="258"/>
            <ac:spMk id="155" creationId="{00000000-0000-0000-0000-000000000000}"/>
          </ac:spMkLst>
        </pc:spChg>
        <pc:spChg chg="del">
          <ac:chgData name="Yaa B" userId="97c21765c792c5f1" providerId="LiveId" clId="{156ED3CF-0A66-47A1-8661-7788D094AD62}" dt="2024-07-22T07:46:40.014" v="145" actId="21"/>
          <ac:spMkLst>
            <pc:docMk/>
            <pc:sldMk cId="0" sldId="258"/>
            <ac:spMk id="156" creationId="{00000000-0000-0000-0000-000000000000}"/>
          </ac:spMkLst>
        </pc:spChg>
        <pc:spChg chg="del">
          <ac:chgData name="Yaa B" userId="97c21765c792c5f1" providerId="LiveId" clId="{156ED3CF-0A66-47A1-8661-7788D094AD62}" dt="2024-07-22T07:46:40.014" v="145" actId="21"/>
          <ac:spMkLst>
            <pc:docMk/>
            <pc:sldMk cId="0" sldId="258"/>
            <ac:spMk id="161" creationId="{00000000-0000-0000-0000-000000000000}"/>
          </ac:spMkLst>
        </pc:spChg>
        <pc:spChg chg="del mod">
          <ac:chgData name="Yaa B" userId="97c21765c792c5f1" providerId="LiveId" clId="{156ED3CF-0A66-47A1-8661-7788D094AD62}" dt="2024-07-22T07:46:26.889" v="140"/>
          <ac:spMkLst>
            <pc:docMk/>
            <pc:sldMk cId="0" sldId="258"/>
            <ac:spMk id="163" creationId="{00000000-0000-0000-0000-000000000000}"/>
          </ac:spMkLst>
        </pc:spChg>
        <pc:spChg chg="del">
          <ac:chgData name="Yaa B" userId="97c21765c792c5f1" providerId="LiveId" clId="{156ED3CF-0A66-47A1-8661-7788D094AD62}" dt="2024-07-22T07:46:40.014" v="145" actId="21"/>
          <ac:spMkLst>
            <pc:docMk/>
            <pc:sldMk cId="0" sldId="258"/>
            <ac:spMk id="164" creationId="{00000000-0000-0000-0000-000000000000}"/>
          </ac:spMkLst>
        </pc:spChg>
        <pc:spChg chg="del">
          <ac:chgData name="Yaa B" userId="97c21765c792c5f1" providerId="LiveId" clId="{156ED3CF-0A66-47A1-8661-7788D094AD62}" dt="2024-07-22T07:46:40.014" v="145" actId="21"/>
          <ac:spMkLst>
            <pc:docMk/>
            <pc:sldMk cId="0" sldId="258"/>
            <ac:spMk id="165" creationId="{00000000-0000-0000-0000-000000000000}"/>
          </ac:spMkLst>
        </pc:spChg>
        <pc:spChg chg="del">
          <ac:chgData name="Yaa B" userId="97c21765c792c5f1" providerId="LiveId" clId="{156ED3CF-0A66-47A1-8661-7788D094AD62}" dt="2024-07-22T07:46:40.014" v="145" actId="21"/>
          <ac:spMkLst>
            <pc:docMk/>
            <pc:sldMk cId="0" sldId="258"/>
            <ac:spMk id="166" creationId="{00000000-0000-0000-0000-000000000000}"/>
          </ac:spMkLst>
        </pc:spChg>
        <pc:spChg chg="del">
          <ac:chgData name="Yaa B" userId="97c21765c792c5f1" providerId="LiveId" clId="{156ED3CF-0A66-47A1-8661-7788D094AD62}" dt="2024-07-22T07:46:40.014" v="145" actId="21"/>
          <ac:spMkLst>
            <pc:docMk/>
            <pc:sldMk cId="0" sldId="258"/>
            <ac:spMk id="167" creationId="{00000000-0000-0000-0000-000000000000}"/>
          </ac:spMkLst>
        </pc:spChg>
        <pc:spChg chg="del">
          <ac:chgData name="Yaa B" userId="97c21765c792c5f1" providerId="LiveId" clId="{156ED3CF-0A66-47A1-8661-7788D094AD62}" dt="2024-07-22T07:46:40.014" v="145" actId="21"/>
          <ac:spMkLst>
            <pc:docMk/>
            <pc:sldMk cId="0" sldId="258"/>
            <ac:spMk id="168" creationId="{00000000-0000-0000-0000-000000000000}"/>
          </ac:spMkLst>
        </pc:spChg>
        <pc:spChg chg="del">
          <ac:chgData name="Yaa B" userId="97c21765c792c5f1" providerId="LiveId" clId="{156ED3CF-0A66-47A1-8661-7788D094AD62}" dt="2024-07-22T07:46:40.014" v="145" actId="21"/>
          <ac:spMkLst>
            <pc:docMk/>
            <pc:sldMk cId="0" sldId="258"/>
            <ac:spMk id="169" creationId="{00000000-0000-0000-0000-000000000000}"/>
          </ac:spMkLst>
        </pc:spChg>
        <pc:grpChg chg="del">
          <ac:chgData name="Yaa B" userId="97c21765c792c5f1" providerId="LiveId" clId="{156ED3CF-0A66-47A1-8661-7788D094AD62}" dt="2024-07-22T07:46:40.014" v="145" actId="21"/>
          <ac:grpSpMkLst>
            <pc:docMk/>
            <pc:sldMk cId="0" sldId="258"/>
            <ac:grpSpMk id="149" creationId="{00000000-0000-0000-0000-000000000000}"/>
          </ac:grpSpMkLst>
        </pc:grpChg>
      </pc:sldChg>
      <pc:sldChg chg="del modNotes">
        <pc:chgData name="Yaa B" userId="97c21765c792c5f1" providerId="LiveId" clId="{156ED3CF-0A66-47A1-8661-7788D094AD62}" dt="2024-07-22T07:51:37.728" v="312" actId="47"/>
        <pc:sldMkLst>
          <pc:docMk/>
          <pc:sldMk cId="0" sldId="259"/>
        </pc:sldMkLst>
      </pc:sldChg>
      <pc:sldChg chg="addSp delSp modSp del mod modNotes">
        <pc:chgData name="Yaa B" userId="97c21765c792c5f1" providerId="LiveId" clId="{156ED3CF-0A66-47A1-8661-7788D094AD62}" dt="2024-07-22T08:15:14.605" v="1246" actId="47"/>
        <pc:sldMkLst>
          <pc:docMk/>
          <pc:sldMk cId="0" sldId="260"/>
        </pc:sldMkLst>
        <pc:spChg chg="mod">
          <ac:chgData name="Yaa B" userId="97c21765c792c5f1" providerId="LiveId" clId="{156ED3CF-0A66-47A1-8661-7788D094AD62}" dt="2024-07-22T08:11:58.765" v="982" actId="164"/>
          <ac:spMkLst>
            <pc:docMk/>
            <pc:sldMk cId="0" sldId="260"/>
            <ac:spMk id="230" creationId="{00000000-0000-0000-0000-000000000000}"/>
          </ac:spMkLst>
        </pc:spChg>
        <pc:spChg chg="mod">
          <ac:chgData name="Yaa B" userId="97c21765c792c5f1" providerId="LiveId" clId="{156ED3CF-0A66-47A1-8661-7788D094AD62}" dt="2024-07-22T08:11:56.623" v="981" actId="164"/>
          <ac:spMkLst>
            <pc:docMk/>
            <pc:sldMk cId="0" sldId="260"/>
            <ac:spMk id="231" creationId="{00000000-0000-0000-0000-000000000000}"/>
          </ac:spMkLst>
        </pc:spChg>
        <pc:spChg chg="del mod">
          <ac:chgData name="Yaa B" userId="97c21765c792c5f1" providerId="LiveId" clId="{156ED3CF-0A66-47A1-8661-7788D094AD62}" dt="2024-07-22T08:11:09.955" v="955"/>
          <ac:spMkLst>
            <pc:docMk/>
            <pc:sldMk cId="0" sldId="260"/>
            <ac:spMk id="247" creationId="{00000000-0000-0000-0000-000000000000}"/>
          </ac:spMkLst>
        </pc:spChg>
        <pc:grpChg chg="add mod">
          <ac:chgData name="Yaa B" userId="97c21765c792c5f1" providerId="LiveId" clId="{156ED3CF-0A66-47A1-8661-7788D094AD62}" dt="2024-07-22T08:11:56.623" v="981" actId="164"/>
          <ac:grpSpMkLst>
            <pc:docMk/>
            <pc:sldMk cId="0" sldId="260"/>
            <ac:grpSpMk id="2" creationId="{F880B75B-2425-8E4F-8825-DC6C524E1C0A}"/>
          </ac:grpSpMkLst>
        </pc:grpChg>
        <pc:grpChg chg="add mod">
          <ac:chgData name="Yaa B" userId="97c21765c792c5f1" providerId="LiveId" clId="{156ED3CF-0A66-47A1-8661-7788D094AD62}" dt="2024-07-22T08:11:58.765" v="982" actId="164"/>
          <ac:grpSpMkLst>
            <pc:docMk/>
            <pc:sldMk cId="0" sldId="260"/>
            <ac:grpSpMk id="3" creationId="{A649251A-F98C-1081-4AE3-C9D7A6690915}"/>
          </ac:grpSpMkLst>
        </pc:grpChg>
        <pc:grpChg chg="mod">
          <ac:chgData name="Yaa B" userId="97c21765c792c5f1" providerId="LiveId" clId="{156ED3CF-0A66-47A1-8661-7788D094AD62}" dt="2024-07-22T08:11:58.765" v="982" actId="164"/>
          <ac:grpSpMkLst>
            <pc:docMk/>
            <pc:sldMk cId="0" sldId="260"/>
            <ac:grpSpMk id="217" creationId="{00000000-0000-0000-0000-000000000000}"/>
          </ac:grpSpMkLst>
        </pc:grpChg>
        <pc:grpChg chg="mod">
          <ac:chgData name="Yaa B" userId="97c21765c792c5f1" providerId="LiveId" clId="{156ED3CF-0A66-47A1-8661-7788D094AD62}" dt="2024-07-22T08:11:56.623" v="981" actId="164"/>
          <ac:grpSpMkLst>
            <pc:docMk/>
            <pc:sldMk cId="0" sldId="260"/>
            <ac:grpSpMk id="223" creationId="{00000000-0000-0000-0000-000000000000}"/>
          </ac:grpSpMkLst>
        </pc:grpChg>
      </pc:sldChg>
      <pc:sldChg chg="add del modNotes">
        <pc:chgData name="Yaa B" userId="97c21765c792c5f1" providerId="LiveId" clId="{156ED3CF-0A66-47A1-8661-7788D094AD62}" dt="2024-07-22T08:03:58.802" v="699" actId="47"/>
        <pc:sldMkLst>
          <pc:docMk/>
          <pc:sldMk cId="0" sldId="261"/>
        </pc:sldMkLst>
      </pc:sldChg>
      <pc:sldChg chg="del modNotes">
        <pc:chgData name="Yaa B" userId="97c21765c792c5f1" providerId="LiveId" clId="{156ED3CF-0A66-47A1-8661-7788D094AD62}" dt="2024-07-22T08:19:07.159" v="1387" actId="47"/>
        <pc:sldMkLst>
          <pc:docMk/>
          <pc:sldMk cId="0" sldId="262"/>
        </pc:sldMkLst>
      </pc:sldChg>
      <pc:sldChg chg="addSp delSp modSp del mod modNotes">
        <pc:chgData name="Yaa B" userId="97c21765c792c5f1" providerId="LiveId" clId="{156ED3CF-0A66-47A1-8661-7788D094AD62}" dt="2024-07-22T07:56:37.107" v="386" actId="47"/>
        <pc:sldMkLst>
          <pc:docMk/>
          <pc:sldMk cId="0" sldId="263"/>
        </pc:sldMkLst>
        <pc:spChg chg="mod">
          <ac:chgData name="Yaa B" userId="97c21765c792c5f1" providerId="LiveId" clId="{156ED3CF-0A66-47A1-8661-7788D094AD62}" dt="2024-07-22T07:54:22.920" v="359" actId="164"/>
          <ac:spMkLst>
            <pc:docMk/>
            <pc:sldMk cId="0" sldId="263"/>
            <ac:spMk id="348" creationId="{00000000-0000-0000-0000-000000000000}"/>
          </ac:spMkLst>
        </pc:spChg>
        <pc:spChg chg="mod">
          <ac:chgData name="Yaa B" userId="97c21765c792c5f1" providerId="LiveId" clId="{156ED3CF-0A66-47A1-8661-7788D094AD62}" dt="2024-07-22T07:54:30.035" v="361" actId="164"/>
          <ac:spMkLst>
            <pc:docMk/>
            <pc:sldMk cId="0" sldId="263"/>
            <ac:spMk id="367" creationId="{00000000-0000-0000-0000-000000000000}"/>
          </ac:spMkLst>
        </pc:spChg>
        <pc:spChg chg="mod">
          <ac:chgData name="Yaa B" userId="97c21765c792c5f1" providerId="LiveId" clId="{156ED3CF-0A66-47A1-8661-7788D094AD62}" dt="2024-07-22T07:54:27.841" v="360" actId="164"/>
          <ac:spMkLst>
            <pc:docMk/>
            <pc:sldMk cId="0" sldId="263"/>
            <ac:spMk id="368" creationId="{00000000-0000-0000-0000-000000000000}"/>
          </ac:spMkLst>
        </pc:spChg>
        <pc:spChg chg="mod">
          <ac:chgData name="Yaa B" userId="97c21765c792c5f1" providerId="LiveId" clId="{156ED3CF-0A66-47A1-8661-7788D094AD62}" dt="2024-07-22T07:54:18.479" v="357" actId="164"/>
          <ac:spMkLst>
            <pc:docMk/>
            <pc:sldMk cId="0" sldId="263"/>
            <ac:spMk id="369" creationId="{00000000-0000-0000-0000-000000000000}"/>
          </ac:spMkLst>
        </pc:spChg>
        <pc:spChg chg="mod">
          <ac:chgData name="Yaa B" userId="97c21765c792c5f1" providerId="LiveId" clId="{156ED3CF-0A66-47A1-8661-7788D094AD62}" dt="2024-07-22T07:54:20.638" v="358" actId="164"/>
          <ac:spMkLst>
            <pc:docMk/>
            <pc:sldMk cId="0" sldId="263"/>
            <ac:spMk id="377" creationId="{00000000-0000-0000-0000-000000000000}"/>
          </ac:spMkLst>
        </pc:spChg>
        <pc:spChg chg="del">
          <ac:chgData name="Yaa B" userId="97c21765c792c5f1" providerId="LiveId" clId="{156ED3CF-0A66-47A1-8661-7788D094AD62}" dt="2024-07-22T07:54:34.864" v="362" actId="21"/>
          <ac:spMkLst>
            <pc:docMk/>
            <pc:sldMk cId="0" sldId="263"/>
            <ac:spMk id="379" creationId="{00000000-0000-0000-0000-000000000000}"/>
          </ac:spMkLst>
        </pc:spChg>
        <pc:spChg chg="del">
          <ac:chgData name="Yaa B" userId="97c21765c792c5f1" providerId="LiveId" clId="{156ED3CF-0A66-47A1-8661-7788D094AD62}" dt="2024-07-22T07:54:34.864" v="362" actId="21"/>
          <ac:spMkLst>
            <pc:docMk/>
            <pc:sldMk cId="0" sldId="263"/>
            <ac:spMk id="380" creationId="{00000000-0000-0000-0000-000000000000}"/>
          </ac:spMkLst>
        </pc:spChg>
        <pc:spChg chg="del">
          <ac:chgData name="Yaa B" userId="97c21765c792c5f1" providerId="LiveId" clId="{156ED3CF-0A66-47A1-8661-7788D094AD62}" dt="2024-07-22T07:54:34.864" v="362" actId="21"/>
          <ac:spMkLst>
            <pc:docMk/>
            <pc:sldMk cId="0" sldId="263"/>
            <ac:spMk id="381" creationId="{00000000-0000-0000-0000-000000000000}"/>
          </ac:spMkLst>
        </pc:spChg>
        <pc:spChg chg="del">
          <ac:chgData name="Yaa B" userId="97c21765c792c5f1" providerId="LiveId" clId="{156ED3CF-0A66-47A1-8661-7788D094AD62}" dt="2024-07-22T07:54:34.864" v="362" actId="21"/>
          <ac:spMkLst>
            <pc:docMk/>
            <pc:sldMk cId="0" sldId="263"/>
            <ac:spMk id="382" creationId="{00000000-0000-0000-0000-000000000000}"/>
          </ac:spMkLst>
        </pc:spChg>
        <pc:spChg chg="del">
          <ac:chgData name="Yaa B" userId="97c21765c792c5f1" providerId="LiveId" clId="{156ED3CF-0A66-47A1-8661-7788D094AD62}" dt="2024-07-22T07:54:34.864" v="362" actId="21"/>
          <ac:spMkLst>
            <pc:docMk/>
            <pc:sldMk cId="0" sldId="263"/>
            <ac:spMk id="383" creationId="{00000000-0000-0000-0000-000000000000}"/>
          </ac:spMkLst>
        </pc:spChg>
        <pc:grpChg chg="add del mod">
          <ac:chgData name="Yaa B" userId="97c21765c792c5f1" providerId="LiveId" clId="{156ED3CF-0A66-47A1-8661-7788D094AD62}" dt="2024-07-22T07:54:34.864" v="362" actId="21"/>
          <ac:grpSpMkLst>
            <pc:docMk/>
            <pc:sldMk cId="0" sldId="263"/>
            <ac:grpSpMk id="2" creationId="{410E7DA5-E23B-5138-2DD6-A88F4AD67184}"/>
          </ac:grpSpMkLst>
        </pc:grpChg>
        <pc:grpChg chg="add del mod">
          <ac:chgData name="Yaa B" userId="97c21765c792c5f1" providerId="LiveId" clId="{156ED3CF-0A66-47A1-8661-7788D094AD62}" dt="2024-07-22T07:54:34.864" v="362" actId="21"/>
          <ac:grpSpMkLst>
            <pc:docMk/>
            <pc:sldMk cId="0" sldId="263"/>
            <ac:grpSpMk id="3" creationId="{6909241C-9039-53CB-40A0-08ECA033C5EA}"/>
          </ac:grpSpMkLst>
        </pc:grpChg>
        <pc:grpChg chg="add del mod">
          <ac:chgData name="Yaa B" userId="97c21765c792c5f1" providerId="LiveId" clId="{156ED3CF-0A66-47A1-8661-7788D094AD62}" dt="2024-07-22T07:54:34.864" v="362" actId="21"/>
          <ac:grpSpMkLst>
            <pc:docMk/>
            <pc:sldMk cId="0" sldId="263"/>
            <ac:grpSpMk id="4" creationId="{071A6F9C-0D36-B704-EEB8-F08B801CBCB7}"/>
          </ac:grpSpMkLst>
        </pc:grpChg>
        <pc:grpChg chg="add del mod">
          <ac:chgData name="Yaa B" userId="97c21765c792c5f1" providerId="LiveId" clId="{156ED3CF-0A66-47A1-8661-7788D094AD62}" dt="2024-07-22T07:54:34.864" v="362" actId="21"/>
          <ac:grpSpMkLst>
            <pc:docMk/>
            <pc:sldMk cId="0" sldId="263"/>
            <ac:grpSpMk id="5" creationId="{3D186D5E-6DE2-32E2-A93B-A22A7C253547}"/>
          </ac:grpSpMkLst>
        </pc:grpChg>
        <pc:grpChg chg="add del mod">
          <ac:chgData name="Yaa B" userId="97c21765c792c5f1" providerId="LiveId" clId="{156ED3CF-0A66-47A1-8661-7788D094AD62}" dt="2024-07-22T07:54:34.864" v="362" actId="21"/>
          <ac:grpSpMkLst>
            <pc:docMk/>
            <pc:sldMk cId="0" sldId="263"/>
            <ac:grpSpMk id="6" creationId="{CCAC0170-E814-3C46-2C4E-89B6C678894D}"/>
          </ac:grpSpMkLst>
        </pc:grpChg>
        <pc:grpChg chg="del">
          <ac:chgData name="Yaa B" userId="97c21765c792c5f1" providerId="LiveId" clId="{156ED3CF-0A66-47A1-8661-7788D094AD62}" dt="2024-07-22T07:54:34.864" v="362" actId="21"/>
          <ac:grpSpMkLst>
            <pc:docMk/>
            <pc:sldMk cId="0" sldId="263"/>
            <ac:grpSpMk id="336" creationId="{00000000-0000-0000-0000-000000000000}"/>
          </ac:grpSpMkLst>
        </pc:grpChg>
        <pc:grpChg chg="mod">
          <ac:chgData name="Yaa B" userId="97c21765c792c5f1" providerId="LiveId" clId="{156ED3CF-0A66-47A1-8661-7788D094AD62}" dt="2024-07-22T07:54:27.841" v="360" actId="164"/>
          <ac:grpSpMkLst>
            <pc:docMk/>
            <pc:sldMk cId="0" sldId="263"/>
            <ac:grpSpMk id="339" creationId="{00000000-0000-0000-0000-000000000000}"/>
          </ac:grpSpMkLst>
        </pc:grpChg>
        <pc:grpChg chg="del">
          <ac:chgData name="Yaa B" userId="97c21765c792c5f1" providerId="LiveId" clId="{156ED3CF-0A66-47A1-8661-7788D094AD62}" dt="2024-07-22T07:54:34.864" v="362" actId="21"/>
          <ac:grpSpMkLst>
            <pc:docMk/>
            <pc:sldMk cId="0" sldId="263"/>
            <ac:grpSpMk id="342" creationId="{00000000-0000-0000-0000-000000000000}"/>
          </ac:grpSpMkLst>
        </pc:grpChg>
        <pc:grpChg chg="mod">
          <ac:chgData name="Yaa B" userId="97c21765c792c5f1" providerId="LiveId" clId="{156ED3CF-0A66-47A1-8661-7788D094AD62}" dt="2024-07-22T07:54:22.920" v="359" actId="164"/>
          <ac:grpSpMkLst>
            <pc:docMk/>
            <pc:sldMk cId="0" sldId="263"/>
            <ac:grpSpMk id="345" creationId="{00000000-0000-0000-0000-000000000000}"/>
          </ac:grpSpMkLst>
        </pc:grpChg>
        <pc:grpChg chg="del">
          <ac:chgData name="Yaa B" userId="97c21765c792c5f1" providerId="LiveId" clId="{156ED3CF-0A66-47A1-8661-7788D094AD62}" dt="2024-07-22T07:54:34.864" v="362" actId="21"/>
          <ac:grpSpMkLst>
            <pc:docMk/>
            <pc:sldMk cId="0" sldId="263"/>
            <ac:grpSpMk id="349" creationId="{00000000-0000-0000-0000-000000000000}"/>
          </ac:grpSpMkLst>
        </pc:grpChg>
        <pc:grpChg chg="mod">
          <ac:chgData name="Yaa B" userId="97c21765c792c5f1" providerId="LiveId" clId="{156ED3CF-0A66-47A1-8661-7788D094AD62}" dt="2024-07-22T07:54:20.638" v="358" actId="164"/>
          <ac:grpSpMkLst>
            <pc:docMk/>
            <pc:sldMk cId="0" sldId="263"/>
            <ac:grpSpMk id="352" creationId="{00000000-0000-0000-0000-000000000000}"/>
          </ac:grpSpMkLst>
        </pc:grpChg>
        <pc:grpChg chg="del">
          <ac:chgData name="Yaa B" userId="97c21765c792c5f1" providerId="LiveId" clId="{156ED3CF-0A66-47A1-8661-7788D094AD62}" dt="2024-07-22T07:54:34.864" v="362" actId="21"/>
          <ac:grpSpMkLst>
            <pc:docMk/>
            <pc:sldMk cId="0" sldId="263"/>
            <ac:grpSpMk id="355" creationId="{00000000-0000-0000-0000-000000000000}"/>
          </ac:grpSpMkLst>
        </pc:grpChg>
        <pc:grpChg chg="mod">
          <ac:chgData name="Yaa B" userId="97c21765c792c5f1" providerId="LiveId" clId="{156ED3CF-0A66-47A1-8661-7788D094AD62}" dt="2024-07-22T07:54:18.479" v="357" actId="164"/>
          <ac:grpSpMkLst>
            <pc:docMk/>
            <pc:sldMk cId="0" sldId="263"/>
            <ac:grpSpMk id="358" creationId="{00000000-0000-0000-0000-000000000000}"/>
          </ac:grpSpMkLst>
        </pc:grpChg>
        <pc:grpChg chg="del">
          <ac:chgData name="Yaa B" userId="97c21765c792c5f1" providerId="LiveId" clId="{156ED3CF-0A66-47A1-8661-7788D094AD62}" dt="2024-07-22T07:54:34.864" v="362" actId="21"/>
          <ac:grpSpMkLst>
            <pc:docMk/>
            <pc:sldMk cId="0" sldId="263"/>
            <ac:grpSpMk id="361" creationId="{00000000-0000-0000-0000-000000000000}"/>
          </ac:grpSpMkLst>
        </pc:grpChg>
        <pc:grpChg chg="mod">
          <ac:chgData name="Yaa B" userId="97c21765c792c5f1" providerId="LiveId" clId="{156ED3CF-0A66-47A1-8661-7788D094AD62}" dt="2024-07-22T07:54:30.035" v="361" actId="164"/>
          <ac:grpSpMkLst>
            <pc:docMk/>
            <pc:sldMk cId="0" sldId="263"/>
            <ac:grpSpMk id="364" creationId="{00000000-0000-0000-0000-000000000000}"/>
          </ac:grpSpMkLst>
        </pc:grpChg>
      </pc:sldChg>
      <pc:sldChg chg="addSp delSp modSp del mod modClrScheme chgLayout modNotes">
        <pc:chgData name="Yaa B" userId="97c21765c792c5f1" providerId="LiveId" clId="{156ED3CF-0A66-47A1-8661-7788D094AD62}" dt="2024-07-22T08:21:25.616" v="1408" actId="47"/>
        <pc:sldMkLst>
          <pc:docMk/>
          <pc:sldMk cId="0" sldId="264"/>
        </pc:sldMkLst>
        <pc:spChg chg="add del mod ord">
          <ac:chgData name="Yaa B" userId="97c21765c792c5f1" providerId="LiveId" clId="{156ED3CF-0A66-47A1-8661-7788D094AD62}" dt="2024-07-22T08:20:58.102" v="1401" actId="700"/>
          <ac:spMkLst>
            <pc:docMk/>
            <pc:sldMk cId="0" sldId="264"/>
            <ac:spMk id="2" creationId="{74A34310-A146-5FD2-A93A-B65E4981261F}"/>
          </ac:spMkLst>
        </pc:spChg>
        <pc:spChg chg="add del mod ord">
          <ac:chgData name="Yaa B" userId="97c21765c792c5f1" providerId="LiveId" clId="{156ED3CF-0A66-47A1-8661-7788D094AD62}" dt="2024-07-22T08:21:07.689" v="1404" actId="478"/>
          <ac:spMkLst>
            <pc:docMk/>
            <pc:sldMk cId="0" sldId="264"/>
            <ac:spMk id="3" creationId="{2399B9CD-4640-5B87-C5D7-22FEEDF35393}"/>
          </ac:spMkLst>
        </pc:spChg>
        <pc:spChg chg="add del">
          <ac:chgData name="Yaa B" userId="97c21765c792c5f1" providerId="LiveId" clId="{156ED3CF-0A66-47A1-8661-7788D094AD62}" dt="2024-07-22T08:20:58.950" v="1402" actId="478"/>
          <ac:spMkLst>
            <pc:docMk/>
            <pc:sldMk cId="0" sldId="264"/>
            <ac:spMk id="391" creationId="{00000000-0000-0000-0000-000000000000}"/>
          </ac:spMkLst>
        </pc:spChg>
        <pc:spChg chg="add del">
          <ac:chgData name="Yaa B" userId="97c21765c792c5f1" providerId="LiveId" clId="{156ED3CF-0A66-47A1-8661-7788D094AD62}" dt="2024-07-22T08:20:58.950" v="1402" actId="478"/>
          <ac:spMkLst>
            <pc:docMk/>
            <pc:sldMk cId="0" sldId="264"/>
            <ac:spMk id="395" creationId="{00000000-0000-0000-0000-000000000000}"/>
          </ac:spMkLst>
        </pc:spChg>
        <pc:spChg chg="add del">
          <ac:chgData name="Yaa B" userId="97c21765c792c5f1" providerId="LiveId" clId="{156ED3CF-0A66-47A1-8661-7788D094AD62}" dt="2024-07-22T08:20:58.950" v="1402" actId="478"/>
          <ac:spMkLst>
            <pc:docMk/>
            <pc:sldMk cId="0" sldId="264"/>
            <ac:spMk id="396" creationId="{00000000-0000-0000-0000-000000000000}"/>
          </ac:spMkLst>
        </pc:spChg>
      </pc:sldChg>
      <pc:sldChg chg="modSp add mod">
        <pc:chgData name="Yaa B" userId="97c21765c792c5f1" providerId="LiveId" clId="{156ED3CF-0A66-47A1-8661-7788D094AD62}" dt="2024-07-22T07:44:13.460" v="71"/>
        <pc:sldMkLst>
          <pc:docMk/>
          <pc:sldMk cId="2664763486" sldId="273"/>
        </pc:sldMkLst>
        <pc:spChg chg="mod">
          <ac:chgData name="Yaa B" userId="97c21765c792c5f1" providerId="LiveId" clId="{156ED3CF-0A66-47A1-8661-7788D094AD62}" dt="2024-07-22T07:44:13.460" v="71"/>
          <ac:spMkLst>
            <pc:docMk/>
            <pc:sldMk cId="2664763486" sldId="273"/>
            <ac:spMk id="5" creationId="{702702D9-9736-C74E-9A33-22888F712B92}"/>
          </ac:spMkLst>
        </pc:spChg>
        <pc:spChg chg="mod">
          <ac:chgData name="Yaa B" userId="97c21765c792c5f1" providerId="LiveId" clId="{156ED3CF-0A66-47A1-8661-7788D094AD62}" dt="2024-07-22T07:44:13.460" v="71"/>
          <ac:spMkLst>
            <pc:docMk/>
            <pc:sldMk cId="2664763486" sldId="273"/>
            <ac:spMk id="7" creationId="{AAF4556E-39C9-DC38-C957-A26E598E3A72}"/>
          </ac:spMkLst>
        </pc:spChg>
        <pc:spChg chg="mod">
          <ac:chgData name="Yaa B" userId="97c21765c792c5f1" providerId="LiveId" clId="{156ED3CF-0A66-47A1-8661-7788D094AD62}" dt="2024-07-22T07:43:30.500" v="70" actId="1035"/>
          <ac:spMkLst>
            <pc:docMk/>
            <pc:sldMk cId="2664763486" sldId="273"/>
            <ac:spMk id="28" creationId="{A23DBF9D-F966-5D00-5584-9632A9E73BB5}"/>
          </ac:spMkLst>
        </pc:spChg>
        <pc:spChg chg="mod">
          <ac:chgData name="Yaa B" userId="97c21765c792c5f1" providerId="LiveId" clId="{156ED3CF-0A66-47A1-8661-7788D094AD62}" dt="2024-07-22T07:43:30.500" v="70" actId="1035"/>
          <ac:spMkLst>
            <pc:docMk/>
            <pc:sldMk cId="2664763486" sldId="273"/>
            <ac:spMk id="29" creationId="{23473321-4A57-2849-993B-DC2D294CB943}"/>
          </ac:spMkLst>
        </pc:spChg>
      </pc:sldChg>
      <pc:sldChg chg="modSp add">
        <pc:chgData name="Yaa B" userId="97c21765c792c5f1" providerId="LiveId" clId="{156ED3CF-0A66-47A1-8661-7788D094AD62}" dt="2024-07-22T07:44:13.460" v="71"/>
        <pc:sldMkLst>
          <pc:docMk/>
          <pc:sldMk cId="2737237026" sldId="276"/>
        </pc:sldMkLst>
        <pc:spChg chg="mod">
          <ac:chgData name="Yaa B" userId="97c21765c792c5f1" providerId="LiveId" clId="{156ED3CF-0A66-47A1-8661-7788D094AD62}" dt="2024-07-22T07:44:13.460" v="71"/>
          <ac:spMkLst>
            <pc:docMk/>
            <pc:sldMk cId="2737237026" sldId="276"/>
            <ac:spMk id="2" creationId="{126B5E56-0AD6-5CCE-A8BF-2BF0D0088BDA}"/>
          </ac:spMkLst>
        </pc:spChg>
      </pc:sldChg>
      <pc:sldChg chg="addSp delSp modSp add mod setBg modClrScheme chgLayout">
        <pc:chgData name="Yaa B" userId="97c21765c792c5f1" providerId="LiveId" clId="{156ED3CF-0A66-47A1-8661-7788D094AD62}" dt="2024-07-22T08:15:22.325" v="1247" actId="2711"/>
        <pc:sldMkLst>
          <pc:docMk/>
          <pc:sldMk cId="2259666977" sldId="277"/>
        </pc:sldMkLst>
        <pc:spChg chg="add mod ord">
          <ac:chgData name="Yaa B" userId="97c21765c792c5f1" providerId="LiveId" clId="{156ED3CF-0A66-47A1-8661-7788D094AD62}" dt="2024-07-22T07:44:55.648" v="87"/>
          <ac:spMkLst>
            <pc:docMk/>
            <pc:sldMk cId="2259666977" sldId="277"/>
            <ac:spMk id="2" creationId="{E9193502-4928-6D58-C88E-9DBCA9004F71}"/>
          </ac:spMkLst>
        </pc:spChg>
        <pc:spChg chg="mod">
          <ac:chgData name="Yaa B" userId="97c21765c792c5f1" providerId="LiveId" clId="{156ED3CF-0A66-47A1-8661-7788D094AD62}" dt="2024-07-22T07:45:05.060" v="92" actId="1035"/>
          <ac:spMkLst>
            <pc:docMk/>
            <pc:sldMk cId="2259666977" sldId="277"/>
            <ac:spMk id="132" creationId="{00000000-0000-0000-0000-000000000000}"/>
          </ac:spMkLst>
        </pc:spChg>
        <pc:spChg chg="mod">
          <ac:chgData name="Yaa B" userId="97c21765c792c5f1" providerId="LiveId" clId="{156ED3CF-0A66-47A1-8661-7788D094AD62}" dt="2024-07-22T07:45:05.060" v="92" actId="1035"/>
          <ac:spMkLst>
            <pc:docMk/>
            <pc:sldMk cId="2259666977" sldId="277"/>
            <ac:spMk id="133" creationId="{00000000-0000-0000-0000-000000000000}"/>
          </ac:spMkLst>
        </pc:spChg>
        <pc:spChg chg="mod">
          <ac:chgData name="Yaa B" userId="97c21765c792c5f1" providerId="LiveId" clId="{156ED3CF-0A66-47A1-8661-7788D094AD62}" dt="2024-07-22T07:45:05.060" v="92" actId="1035"/>
          <ac:spMkLst>
            <pc:docMk/>
            <pc:sldMk cId="2259666977" sldId="277"/>
            <ac:spMk id="134" creationId="{00000000-0000-0000-0000-000000000000}"/>
          </ac:spMkLst>
        </pc:spChg>
        <pc:spChg chg="mod">
          <ac:chgData name="Yaa B" userId="97c21765c792c5f1" providerId="LiveId" clId="{156ED3CF-0A66-47A1-8661-7788D094AD62}" dt="2024-07-22T07:45:05.060" v="92" actId="1035"/>
          <ac:spMkLst>
            <pc:docMk/>
            <pc:sldMk cId="2259666977" sldId="277"/>
            <ac:spMk id="135" creationId="{00000000-0000-0000-0000-000000000000}"/>
          </ac:spMkLst>
        </pc:spChg>
        <pc:spChg chg="del mod">
          <ac:chgData name="Yaa B" userId="97c21765c792c5f1" providerId="LiveId" clId="{156ED3CF-0A66-47A1-8661-7788D094AD62}" dt="2024-07-22T07:44:40.115" v="79" actId="478"/>
          <ac:spMkLst>
            <pc:docMk/>
            <pc:sldMk cId="2259666977" sldId="277"/>
            <ac:spMk id="136" creationId="{00000000-0000-0000-0000-000000000000}"/>
          </ac:spMkLst>
        </pc:spChg>
        <pc:spChg chg="del">
          <ac:chgData name="Yaa B" userId="97c21765c792c5f1" providerId="LiveId" clId="{156ED3CF-0A66-47A1-8661-7788D094AD62}" dt="2024-07-22T07:45:16.089" v="116" actId="478"/>
          <ac:spMkLst>
            <pc:docMk/>
            <pc:sldMk cId="2259666977" sldId="277"/>
            <ac:spMk id="137" creationId="{00000000-0000-0000-0000-000000000000}"/>
          </ac:spMkLst>
        </pc:spChg>
        <pc:spChg chg="del">
          <ac:chgData name="Yaa B" userId="97c21765c792c5f1" providerId="LiveId" clId="{156ED3CF-0A66-47A1-8661-7788D094AD62}" dt="2024-07-22T07:45:16.089" v="116" actId="478"/>
          <ac:spMkLst>
            <pc:docMk/>
            <pc:sldMk cId="2259666977" sldId="277"/>
            <ac:spMk id="138" creationId="{00000000-0000-0000-0000-000000000000}"/>
          </ac:spMkLst>
        </pc:spChg>
        <pc:spChg chg="mod">
          <ac:chgData name="Yaa B" userId="97c21765c792c5f1" providerId="LiveId" clId="{156ED3CF-0A66-47A1-8661-7788D094AD62}" dt="2024-07-22T08:15:22.325" v="1247" actId="2711"/>
          <ac:spMkLst>
            <pc:docMk/>
            <pc:sldMk cId="2259666977" sldId="277"/>
            <ac:spMk id="139" creationId="{00000000-0000-0000-0000-000000000000}"/>
          </ac:spMkLst>
        </pc:spChg>
        <pc:spChg chg="mod">
          <ac:chgData name="Yaa B" userId="97c21765c792c5f1" providerId="LiveId" clId="{156ED3CF-0A66-47A1-8661-7788D094AD62}" dt="2024-07-22T08:15:22.325" v="1247" actId="2711"/>
          <ac:spMkLst>
            <pc:docMk/>
            <pc:sldMk cId="2259666977" sldId="277"/>
            <ac:spMk id="140" creationId="{00000000-0000-0000-0000-000000000000}"/>
          </ac:spMkLst>
        </pc:spChg>
        <pc:spChg chg="mod">
          <ac:chgData name="Yaa B" userId="97c21765c792c5f1" providerId="LiveId" clId="{156ED3CF-0A66-47A1-8661-7788D094AD62}" dt="2024-07-22T08:15:22.325" v="1247" actId="2711"/>
          <ac:spMkLst>
            <pc:docMk/>
            <pc:sldMk cId="2259666977" sldId="277"/>
            <ac:spMk id="141" creationId="{00000000-0000-0000-0000-000000000000}"/>
          </ac:spMkLst>
        </pc:spChg>
        <pc:spChg chg="mod">
          <ac:chgData name="Yaa B" userId="97c21765c792c5f1" providerId="LiveId" clId="{156ED3CF-0A66-47A1-8661-7788D094AD62}" dt="2024-07-22T08:15:22.325" v="1247" actId="2711"/>
          <ac:spMkLst>
            <pc:docMk/>
            <pc:sldMk cId="2259666977" sldId="277"/>
            <ac:spMk id="142" creationId="{00000000-0000-0000-0000-000000000000}"/>
          </ac:spMkLst>
        </pc:spChg>
        <pc:spChg chg="mod">
          <ac:chgData name="Yaa B" userId="97c21765c792c5f1" providerId="LiveId" clId="{156ED3CF-0A66-47A1-8661-7788D094AD62}" dt="2024-07-22T07:45:10.497" v="115" actId="1035"/>
          <ac:spMkLst>
            <pc:docMk/>
            <pc:sldMk cId="2259666977" sldId="277"/>
            <ac:spMk id="143" creationId="{00000000-0000-0000-0000-000000000000}"/>
          </ac:spMkLst>
        </pc:spChg>
        <pc:grpChg chg="del">
          <ac:chgData name="Yaa B" userId="97c21765c792c5f1" providerId="LiveId" clId="{156ED3CF-0A66-47A1-8661-7788D094AD62}" dt="2024-07-22T07:45:16.089" v="116" actId="478"/>
          <ac:grpSpMkLst>
            <pc:docMk/>
            <pc:sldMk cId="2259666977" sldId="277"/>
            <ac:grpSpMk id="104" creationId="{00000000-0000-0000-0000-000000000000}"/>
          </ac:grpSpMkLst>
        </pc:grpChg>
        <pc:grpChg chg="mod">
          <ac:chgData name="Yaa B" userId="97c21765c792c5f1" providerId="LiveId" clId="{156ED3CF-0A66-47A1-8661-7788D094AD62}" dt="2024-07-22T07:45:05.060" v="92" actId="1035"/>
          <ac:grpSpMkLst>
            <pc:docMk/>
            <pc:sldMk cId="2259666977" sldId="277"/>
            <ac:grpSpMk id="108" creationId="{00000000-0000-0000-0000-000000000000}"/>
          </ac:grpSpMkLst>
        </pc:grpChg>
        <pc:grpChg chg="mod">
          <ac:chgData name="Yaa B" userId="97c21765c792c5f1" providerId="LiveId" clId="{156ED3CF-0A66-47A1-8661-7788D094AD62}" dt="2024-07-22T07:45:05.060" v="92" actId="1035"/>
          <ac:grpSpMkLst>
            <pc:docMk/>
            <pc:sldMk cId="2259666977" sldId="277"/>
            <ac:grpSpMk id="111" creationId="{00000000-0000-0000-0000-000000000000}"/>
          </ac:grpSpMkLst>
        </pc:grpChg>
        <pc:grpChg chg="mod">
          <ac:chgData name="Yaa B" userId="97c21765c792c5f1" providerId="LiveId" clId="{156ED3CF-0A66-47A1-8661-7788D094AD62}" dt="2024-07-22T07:45:05.060" v="92" actId="1035"/>
          <ac:grpSpMkLst>
            <pc:docMk/>
            <pc:sldMk cId="2259666977" sldId="277"/>
            <ac:grpSpMk id="114" creationId="{00000000-0000-0000-0000-000000000000}"/>
          </ac:grpSpMkLst>
        </pc:grpChg>
        <pc:grpChg chg="mod">
          <ac:chgData name="Yaa B" userId="97c21765c792c5f1" providerId="LiveId" clId="{156ED3CF-0A66-47A1-8661-7788D094AD62}" dt="2024-07-22T07:45:05.060" v="92" actId="1035"/>
          <ac:grpSpMkLst>
            <pc:docMk/>
            <pc:sldMk cId="2259666977" sldId="277"/>
            <ac:grpSpMk id="117" creationId="{00000000-0000-0000-0000-000000000000}"/>
          </ac:grpSpMkLst>
        </pc:grpChg>
        <pc:grpChg chg="mod">
          <ac:chgData name="Yaa B" userId="97c21765c792c5f1" providerId="LiveId" clId="{156ED3CF-0A66-47A1-8661-7788D094AD62}" dt="2024-07-22T07:45:05.060" v="92" actId="1035"/>
          <ac:grpSpMkLst>
            <pc:docMk/>
            <pc:sldMk cId="2259666977" sldId="277"/>
            <ac:grpSpMk id="120" creationId="{00000000-0000-0000-0000-000000000000}"/>
          </ac:grpSpMkLst>
        </pc:grpChg>
        <pc:grpChg chg="mod">
          <ac:chgData name="Yaa B" userId="97c21765c792c5f1" providerId="LiveId" clId="{156ED3CF-0A66-47A1-8661-7788D094AD62}" dt="2024-07-22T07:45:05.060" v="92" actId="1035"/>
          <ac:grpSpMkLst>
            <pc:docMk/>
            <pc:sldMk cId="2259666977" sldId="277"/>
            <ac:grpSpMk id="123" creationId="{00000000-0000-0000-0000-000000000000}"/>
          </ac:grpSpMkLst>
        </pc:grpChg>
        <pc:grpChg chg="mod">
          <ac:chgData name="Yaa B" userId="97c21765c792c5f1" providerId="LiveId" clId="{156ED3CF-0A66-47A1-8661-7788D094AD62}" dt="2024-07-22T07:45:05.060" v="92" actId="1035"/>
          <ac:grpSpMkLst>
            <pc:docMk/>
            <pc:sldMk cId="2259666977" sldId="277"/>
            <ac:grpSpMk id="126" creationId="{00000000-0000-0000-0000-000000000000}"/>
          </ac:grpSpMkLst>
        </pc:grpChg>
        <pc:grpChg chg="mod">
          <ac:chgData name="Yaa B" userId="97c21765c792c5f1" providerId="LiveId" clId="{156ED3CF-0A66-47A1-8661-7788D094AD62}" dt="2024-07-22T07:45:05.060" v="92" actId="1035"/>
          <ac:grpSpMkLst>
            <pc:docMk/>
            <pc:sldMk cId="2259666977" sldId="277"/>
            <ac:grpSpMk id="129" creationId="{00000000-0000-0000-0000-000000000000}"/>
          </ac:grpSpMkLst>
        </pc:grpChg>
        <pc:cxnChg chg="del">
          <ac:chgData name="Yaa B" userId="97c21765c792c5f1" providerId="LiveId" clId="{156ED3CF-0A66-47A1-8661-7788D094AD62}" dt="2024-07-22T07:45:16.089" v="116" actId="478"/>
          <ac:cxnSpMkLst>
            <pc:docMk/>
            <pc:sldMk cId="2259666977" sldId="277"/>
            <ac:cxnSpMk id="107" creationId="{00000000-0000-0000-0000-000000000000}"/>
          </ac:cxnSpMkLst>
        </pc:cxnChg>
      </pc:sldChg>
      <pc:sldChg chg="addSp delSp modSp new mod modClrScheme chgLayout">
        <pc:chgData name="Yaa B" userId="97c21765c792c5f1" providerId="LiveId" clId="{156ED3CF-0A66-47A1-8661-7788D094AD62}" dt="2024-07-22T08:15:37.939" v="1250" actId="113"/>
        <pc:sldMkLst>
          <pc:docMk/>
          <pc:sldMk cId="1471473358" sldId="278"/>
        </pc:sldMkLst>
        <pc:spChg chg="add mod ord">
          <ac:chgData name="Yaa B" userId="97c21765c792c5f1" providerId="LiveId" clId="{156ED3CF-0A66-47A1-8661-7788D094AD62}" dt="2024-07-22T07:49:07.036" v="186" actId="20577"/>
          <ac:spMkLst>
            <pc:docMk/>
            <pc:sldMk cId="1471473358" sldId="278"/>
            <ac:spMk id="2" creationId="{99F36609-E81A-0956-8D40-10EB09E7B1E5}"/>
          </ac:spMkLst>
        </pc:spChg>
        <pc:spChg chg="add del mod">
          <ac:chgData name="Yaa B" userId="97c21765c792c5f1" providerId="LiveId" clId="{156ED3CF-0A66-47A1-8661-7788D094AD62}" dt="2024-07-22T07:48:58.880" v="180" actId="6264"/>
          <ac:spMkLst>
            <pc:docMk/>
            <pc:sldMk cId="1471473358" sldId="278"/>
            <ac:spMk id="3" creationId="{2AC936C5-B891-FF3B-53F7-66DC6862FDEB}"/>
          </ac:spMkLst>
        </pc:spChg>
        <pc:spChg chg="add mod">
          <ac:chgData name="Yaa B" userId="97c21765c792c5f1" providerId="LiveId" clId="{156ED3CF-0A66-47A1-8661-7788D094AD62}" dt="2024-07-22T07:47:15.926" v="156" actId="1036"/>
          <ac:spMkLst>
            <pc:docMk/>
            <pc:sldMk cId="1471473358" sldId="278"/>
            <ac:spMk id="148" creationId="{00000000-0000-0000-0000-000000000000}"/>
          </ac:spMkLst>
        </pc:spChg>
        <pc:spChg chg="mod">
          <ac:chgData name="Yaa B" userId="97c21765c792c5f1" providerId="LiveId" clId="{156ED3CF-0A66-47A1-8661-7788D094AD62}" dt="2024-07-22T07:46:44.334" v="146"/>
          <ac:spMkLst>
            <pc:docMk/>
            <pc:sldMk cId="1471473358" sldId="278"/>
            <ac:spMk id="150" creationId="{00000000-0000-0000-0000-000000000000}"/>
          </ac:spMkLst>
        </pc:spChg>
        <pc:spChg chg="mod">
          <ac:chgData name="Yaa B" userId="97c21765c792c5f1" providerId="LiveId" clId="{156ED3CF-0A66-47A1-8661-7788D094AD62}" dt="2024-07-22T07:46:44.334" v="146"/>
          <ac:spMkLst>
            <pc:docMk/>
            <pc:sldMk cId="1471473358" sldId="278"/>
            <ac:spMk id="151" creationId="{00000000-0000-0000-0000-000000000000}"/>
          </ac:spMkLst>
        </pc:spChg>
        <pc:spChg chg="add mod">
          <ac:chgData name="Yaa B" userId="97c21765c792c5f1" providerId="LiveId" clId="{156ED3CF-0A66-47A1-8661-7788D094AD62}" dt="2024-07-22T07:47:15.926" v="156" actId="1036"/>
          <ac:spMkLst>
            <pc:docMk/>
            <pc:sldMk cId="1471473358" sldId="278"/>
            <ac:spMk id="152" creationId="{00000000-0000-0000-0000-000000000000}"/>
          </ac:spMkLst>
        </pc:spChg>
        <pc:spChg chg="add mod">
          <ac:chgData name="Yaa B" userId="97c21765c792c5f1" providerId="LiveId" clId="{156ED3CF-0A66-47A1-8661-7788D094AD62}" dt="2024-07-22T07:47:15.926" v="156" actId="1036"/>
          <ac:spMkLst>
            <pc:docMk/>
            <pc:sldMk cId="1471473358" sldId="278"/>
            <ac:spMk id="153" creationId="{00000000-0000-0000-0000-000000000000}"/>
          </ac:spMkLst>
        </pc:spChg>
        <pc:spChg chg="add mod">
          <ac:chgData name="Yaa B" userId="97c21765c792c5f1" providerId="LiveId" clId="{156ED3CF-0A66-47A1-8661-7788D094AD62}" dt="2024-07-22T07:47:15.926" v="156" actId="1036"/>
          <ac:spMkLst>
            <pc:docMk/>
            <pc:sldMk cId="1471473358" sldId="278"/>
            <ac:spMk id="154" creationId="{00000000-0000-0000-0000-000000000000}"/>
          </ac:spMkLst>
        </pc:spChg>
        <pc:spChg chg="add mod">
          <ac:chgData name="Yaa B" userId="97c21765c792c5f1" providerId="LiveId" clId="{156ED3CF-0A66-47A1-8661-7788D094AD62}" dt="2024-07-22T07:47:15.926" v="156" actId="1036"/>
          <ac:spMkLst>
            <pc:docMk/>
            <pc:sldMk cId="1471473358" sldId="278"/>
            <ac:spMk id="155" creationId="{00000000-0000-0000-0000-000000000000}"/>
          </ac:spMkLst>
        </pc:spChg>
        <pc:spChg chg="add mod">
          <ac:chgData name="Yaa B" userId="97c21765c792c5f1" providerId="LiveId" clId="{156ED3CF-0A66-47A1-8661-7788D094AD62}" dt="2024-07-22T07:47:15.926" v="156" actId="1036"/>
          <ac:spMkLst>
            <pc:docMk/>
            <pc:sldMk cId="1471473358" sldId="278"/>
            <ac:spMk id="156" creationId="{00000000-0000-0000-0000-000000000000}"/>
          </ac:spMkLst>
        </pc:spChg>
        <pc:spChg chg="add mod">
          <ac:chgData name="Yaa B" userId="97c21765c792c5f1" providerId="LiveId" clId="{156ED3CF-0A66-47A1-8661-7788D094AD62}" dt="2024-07-22T07:47:15.926" v="156" actId="1036"/>
          <ac:spMkLst>
            <pc:docMk/>
            <pc:sldMk cId="1471473358" sldId="278"/>
            <ac:spMk id="161" creationId="{00000000-0000-0000-0000-000000000000}"/>
          </ac:spMkLst>
        </pc:spChg>
        <pc:spChg chg="add mod">
          <ac:chgData name="Yaa B" userId="97c21765c792c5f1" providerId="LiveId" clId="{156ED3CF-0A66-47A1-8661-7788D094AD62}" dt="2024-07-22T08:15:37.939" v="1250" actId="113"/>
          <ac:spMkLst>
            <pc:docMk/>
            <pc:sldMk cId="1471473358" sldId="278"/>
            <ac:spMk id="164" creationId="{00000000-0000-0000-0000-000000000000}"/>
          </ac:spMkLst>
        </pc:spChg>
        <pc:spChg chg="add mod">
          <ac:chgData name="Yaa B" userId="97c21765c792c5f1" providerId="LiveId" clId="{156ED3CF-0A66-47A1-8661-7788D094AD62}" dt="2024-07-22T08:15:37.939" v="1250" actId="113"/>
          <ac:spMkLst>
            <pc:docMk/>
            <pc:sldMk cId="1471473358" sldId="278"/>
            <ac:spMk id="165" creationId="{00000000-0000-0000-0000-000000000000}"/>
          </ac:spMkLst>
        </pc:spChg>
        <pc:spChg chg="add mod">
          <ac:chgData name="Yaa B" userId="97c21765c792c5f1" providerId="LiveId" clId="{156ED3CF-0A66-47A1-8661-7788D094AD62}" dt="2024-07-22T08:15:37.939" v="1250" actId="113"/>
          <ac:spMkLst>
            <pc:docMk/>
            <pc:sldMk cId="1471473358" sldId="278"/>
            <ac:spMk id="166" creationId="{00000000-0000-0000-0000-000000000000}"/>
          </ac:spMkLst>
        </pc:spChg>
        <pc:spChg chg="add mod">
          <ac:chgData name="Yaa B" userId="97c21765c792c5f1" providerId="LiveId" clId="{156ED3CF-0A66-47A1-8661-7788D094AD62}" dt="2024-07-22T08:15:37.939" v="1250" actId="113"/>
          <ac:spMkLst>
            <pc:docMk/>
            <pc:sldMk cId="1471473358" sldId="278"/>
            <ac:spMk id="167" creationId="{00000000-0000-0000-0000-000000000000}"/>
          </ac:spMkLst>
        </pc:spChg>
        <pc:spChg chg="add mod">
          <ac:chgData name="Yaa B" userId="97c21765c792c5f1" providerId="LiveId" clId="{156ED3CF-0A66-47A1-8661-7788D094AD62}" dt="2024-07-22T08:15:37.939" v="1250" actId="113"/>
          <ac:spMkLst>
            <pc:docMk/>
            <pc:sldMk cId="1471473358" sldId="278"/>
            <ac:spMk id="168" creationId="{00000000-0000-0000-0000-000000000000}"/>
          </ac:spMkLst>
        </pc:spChg>
        <pc:spChg chg="add mod">
          <ac:chgData name="Yaa B" userId="97c21765c792c5f1" providerId="LiveId" clId="{156ED3CF-0A66-47A1-8661-7788D094AD62}" dt="2024-07-22T08:15:37.939" v="1250" actId="113"/>
          <ac:spMkLst>
            <pc:docMk/>
            <pc:sldMk cId="1471473358" sldId="278"/>
            <ac:spMk id="169" creationId="{00000000-0000-0000-0000-000000000000}"/>
          </ac:spMkLst>
        </pc:spChg>
        <pc:grpChg chg="add mod">
          <ac:chgData name="Yaa B" userId="97c21765c792c5f1" providerId="LiveId" clId="{156ED3CF-0A66-47A1-8661-7788D094AD62}" dt="2024-07-22T07:47:15.926" v="156" actId="1036"/>
          <ac:grpSpMkLst>
            <pc:docMk/>
            <pc:sldMk cId="1471473358" sldId="278"/>
            <ac:grpSpMk id="149" creationId="{00000000-0000-0000-0000-000000000000}"/>
          </ac:grpSpMkLst>
        </pc:grpChg>
      </pc:sldChg>
      <pc:sldChg chg="addSp delSp modSp new mod modClrScheme chgLayout">
        <pc:chgData name="Yaa B" userId="97c21765c792c5f1" providerId="LiveId" clId="{156ED3CF-0A66-47A1-8661-7788D094AD62}" dt="2024-07-22T08:20:09.312" v="1394" actId="14100"/>
        <pc:sldMkLst>
          <pc:docMk/>
          <pc:sldMk cId="1509556117" sldId="279"/>
        </pc:sldMkLst>
        <pc:spChg chg="add mod">
          <ac:chgData name="Yaa B" userId="97c21765c792c5f1" providerId="LiveId" clId="{156ED3CF-0A66-47A1-8661-7788D094AD62}" dt="2024-07-22T07:49:59.180" v="270" actId="20577"/>
          <ac:spMkLst>
            <pc:docMk/>
            <pc:sldMk cId="1509556117" sldId="279"/>
            <ac:spMk id="2" creationId="{30587536-E18A-7346-C3EC-ABAFDB75C9A1}"/>
          </ac:spMkLst>
        </pc:spChg>
        <pc:spChg chg="mod">
          <ac:chgData name="Yaa B" userId="97c21765c792c5f1" providerId="LiveId" clId="{156ED3CF-0A66-47A1-8661-7788D094AD62}" dt="2024-07-22T07:47:45.937" v="160"/>
          <ac:spMkLst>
            <pc:docMk/>
            <pc:sldMk cId="1509556117" sldId="279"/>
            <ac:spMk id="4" creationId="{7DECD2C0-A649-43BA-0163-8E9DC72DBA63}"/>
          </ac:spMkLst>
        </pc:spChg>
        <pc:spChg chg="mod">
          <ac:chgData name="Yaa B" userId="97c21765c792c5f1" providerId="LiveId" clId="{156ED3CF-0A66-47A1-8661-7788D094AD62}" dt="2024-07-22T07:47:45.937" v="160"/>
          <ac:spMkLst>
            <pc:docMk/>
            <pc:sldMk cId="1509556117" sldId="279"/>
            <ac:spMk id="5" creationId="{95A98915-5AE6-549C-6B70-48E3526ED624}"/>
          </ac:spMkLst>
        </pc:spChg>
        <pc:spChg chg="mod">
          <ac:chgData name="Yaa B" userId="97c21765c792c5f1" providerId="LiveId" clId="{156ED3CF-0A66-47A1-8661-7788D094AD62}" dt="2024-07-22T07:47:45.937" v="160"/>
          <ac:spMkLst>
            <pc:docMk/>
            <pc:sldMk cId="1509556117" sldId="279"/>
            <ac:spMk id="7" creationId="{AB444071-140F-37CE-5EBD-B391B63B55A2}"/>
          </ac:spMkLst>
        </pc:spChg>
        <pc:spChg chg="mod">
          <ac:chgData name="Yaa B" userId="97c21765c792c5f1" providerId="LiveId" clId="{156ED3CF-0A66-47A1-8661-7788D094AD62}" dt="2024-07-22T07:47:45.937" v="160"/>
          <ac:spMkLst>
            <pc:docMk/>
            <pc:sldMk cId="1509556117" sldId="279"/>
            <ac:spMk id="8" creationId="{B8AFC0DD-7835-5E04-7667-FCB87033A8F8}"/>
          </ac:spMkLst>
        </pc:spChg>
        <pc:spChg chg="mod">
          <ac:chgData name="Yaa B" userId="97c21765c792c5f1" providerId="LiveId" clId="{156ED3CF-0A66-47A1-8661-7788D094AD62}" dt="2024-07-22T07:47:45.937" v="160"/>
          <ac:spMkLst>
            <pc:docMk/>
            <pc:sldMk cId="1509556117" sldId="279"/>
            <ac:spMk id="10" creationId="{878CD400-59F0-C672-9D08-04998FF4C92B}"/>
          </ac:spMkLst>
        </pc:spChg>
        <pc:spChg chg="mod">
          <ac:chgData name="Yaa B" userId="97c21765c792c5f1" providerId="LiveId" clId="{156ED3CF-0A66-47A1-8661-7788D094AD62}" dt="2024-07-22T07:47:45.937" v="160"/>
          <ac:spMkLst>
            <pc:docMk/>
            <pc:sldMk cId="1509556117" sldId="279"/>
            <ac:spMk id="11" creationId="{1702D4A8-A26C-B7D6-9339-7DCE5FBFDF51}"/>
          </ac:spMkLst>
        </pc:spChg>
        <pc:spChg chg="mod">
          <ac:chgData name="Yaa B" userId="97c21765c792c5f1" providerId="LiveId" clId="{156ED3CF-0A66-47A1-8661-7788D094AD62}" dt="2024-07-22T07:47:45.937" v="160"/>
          <ac:spMkLst>
            <pc:docMk/>
            <pc:sldMk cId="1509556117" sldId="279"/>
            <ac:spMk id="13" creationId="{7E3E2A93-0A03-341E-2DE3-467E8F8ADF83}"/>
          </ac:spMkLst>
        </pc:spChg>
        <pc:spChg chg="mod">
          <ac:chgData name="Yaa B" userId="97c21765c792c5f1" providerId="LiveId" clId="{156ED3CF-0A66-47A1-8661-7788D094AD62}" dt="2024-07-22T07:47:45.937" v="160"/>
          <ac:spMkLst>
            <pc:docMk/>
            <pc:sldMk cId="1509556117" sldId="279"/>
            <ac:spMk id="14" creationId="{0AFF98E8-53E4-0029-2A07-D97A9AF87DC2}"/>
          </ac:spMkLst>
        </pc:spChg>
        <pc:spChg chg="mod">
          <ac:chgData name="Yaa B" userId="97c21765c792c5f1" providerId="LiveId" clId="{156ED3CF-0A66-47A1-8661-7788D094AD62}" dt="2024-07-22T07:47:45.937" v="160"/>
          <ac:spMkLst>
            <pc:docMk/>
            <pc:sldMk cId="1509556117" sldId="279"/>
            <ac:spMk id="16" creationId="{3964168E-B3D4-9B72-B071-A527652D4389}"/>
          </ac:spMkLst>
        </pc:spChg>
        <pc:spChg chg="mod">
          <ac:chgData name="Yaa B" userId="97c21765c792c5f1" providerId="LiveId" clId="{156ED3CF-0A66-47A1-8661-7788D094AD62}" dt="2024-07-22T07:47:45.937" v="160"/>
          <ac:spMkLst>
            <pc:docMk/>
            <pc:sldMk cId="1509556117" sldId="279"/>
            <ac:spMk id="17" creationId="{26231CDD-F4E6-6857-41C3-E92B897F847D}"/>
          </ac:spMkLst>
        </pc:spChg>
        <pc:spChg chg="mod">
          <ac:chgData name="Yaa B" userId="97c21765c792c5f1" providerId="LiveId" clId="{156ED3CF-0A66-47A1-8661-7788D094AD62}" dt="2024-07-22T07:47:45.937" v="160"/>
          <ac:spMkLst>
            <pc:docMk/>
            <pc:sldMk cId="1509556117" sldId="279"/>
            <ac:spMk id="19" creationId="{011B90E8-49FE-5418-DB55-CCA8BCB3DDCC}"/>
          </ac:spMkLst>
        </pc:spChg>
        <pc:spChg chg="mod">
          <ac:chgData name="Yaa B" userId="97c21765c792c5f1" providerId="LiveId" clId="{156ED3CF-0A66-47A1-8661-7788D094AD62}" dt="2024-07-22T07:47:45.937" v="160"/>
          <ac:spMkLst>
            <pc:docMk/>
            <pc:sldMk cId="1509556117" sldId="279"/>
            <ac:spMk id="20" creationId="{EA22927C-01D3-90B1-E48D-8893E6260516}"/>
          </ac:spMkLst>
        </pc:spChg>
        <pc:spChg chg="add mod">
          <ac:chgData name="Yaa B" userId="97c21765c792c5f1" providerId="LiveId" clId="{156ED3CF-0A66-47A1-8661-7788D094AD62}" dt="2024-07-22T07:51:35.967" v="311" actId="1076"/>
          <ac:spMkLst>
            <pc:docMk/>
            <pc:sldMk cId="1509556117" sldId="279"/>
            <ac:spMk id="21" creationId="{F8A339B5-0BBE-B19E-D1CC-B46720469D71}"/>
          </ac:spMkLst>
        </pc:spChg>
        <pc:spChg chg="add mod">
          <ac:chgData name="Yaa B" userId="97c21765c792c5f1" providerId="LiveId" clId="{156ED3CF-0A66-47A1-8661-7788D094AD62}" dt="2024-07-22T07:51:06.324" v="297" actId="164"/>
          <ac:spMkLst>
            <pc:docMk/>
            <pc:sldMk cId="1509556117" sldId="279"/>
            <ac:spMk id="22" creationId="{4AE922E3-83F8-7F8C-8E07-868B6DE02B39}"/>
          </ac:spMkLst>
        </pc:spChg>
        <pc:spChg chg="add mod">
          <ac:chgData name="Yaa B" userId="97c21765c792c5f1" providerId="LiveId" clId="{156ED3CF-0A66-47A1-8661-7788D094AD62}" dt="2024-07-22T08:20:09.312" v="1394" actId="14100"/>
          <ac:spMkLst>
            <pc:docMk/>
            <pc:sldMk cId="1509556117" sldId="279"/>
            <ac:spMk id="23" creationId="{11447313-05E6-3C4E-1753-D94222AC6605}"/>
          </ac:spMkLst>
        </pc:spChg>
        <pc:spChg chg="add mod">
          <ac:chgData name="Yaa B" userId="97c21765c792c5f1" providerId="LiveId" clId="{156ED3CF-0A66-47A1-8661-7788D094AD62}" dt="2024-07-22T08:20:09.312" v="1394" actId="14100"/>
          <ac:spMkLst>
            <pc:docMk/>
            <pc:sldMk cId="1509556117" sldId="279"/>
            <ac:spMk id="24" creationId="{90789EF1-1450-68A1-3D0D-7F29EB09E513}"/>
          </ac:spMkLst>
        </pc:spChg>
        <pc:spChg chg="add mod">
          <ac:chgData name="Yaa B" userId="97c21765c792c5f1" providerId="LiveId" clId="{156ED3CF-0A66-47A1-8661-7788D094AD62}" dt="2024-07-22T08:20:09.312" v="1394" actId="14100"/>
          <ac:spMkLst>
            <pc:docMk/>
            <pc:sldMk cId="1509556117" sldId="279"/>
            <ac:spMk id="25" creationId="{91560269-048C-324D-355B-9D5A620502AB}"/>
          </ac:spMkLst>
        </pc:spChg>
        <pc:spChg chg="add mod">
          <ac:chgData name="Yaa B" userId="97c21765c792c5f1" providerId="LiveId" clId="{156ED3CF-0A66-47A1-8661-7788D094AD62}" dt="2024-07-22T07:50:07.843" v="271" actId="20577"/>
          <ac:spMkLst>
            <pc:docMk/>
            <pc:sldMk cId="1509556117" sldId="279"/>
            <ac:spMk id="26" creationId="{E1CAFCC0-2947-769D-F1BD-858EAD752DCD}"/>
          </ac:spMkLst>
        </pc:spChg>
        <pc:spChg chg="add mod">
          <ac:chgData name="Yaa B" userId="97c21765c792c5f1" providerId="LiveId" clId="{156ED3CF-0A66-47A1-8661-7788D094AD62}" dt="2024-07-22T07:51:08.759" v="298" actId="164"/>
          <ac:spMkLst>
            <pc:docMk/>
            <pc:sldMk cId="1509556117" sldId="279"/>
            <ac:spMk id="27" creationId="{E841E49A-8DF1-81D9-8E33-7BAFFBB73041}"/>
          </ac:spMkLst>
        </pc:spChg>
        <pc:spChg chg="add mod">
          <ac:chgData name="Yaa B" userId="97c21765c792c5f1" providerId="LiveId" clId="{156ED3CF-0A66-47A1-8661-7788D094AD62}" dt="2024-07-22T07:51:11.265" v="299" actId="164"/>
          <ac:spMkLst>
            <pc:docMk/>
            <pc:sldMk cId="1509556117" sldId="279"/>
            <ac:spMk id="28" creationId="{0060CD19-A6E7-2482-6911-15C4E1FED25C}"/>
          </ac:spMkLst>
        </pc:spChg>
        <pc:grpChg chg="add del mod">
          <ac:chgData name="Yaa B" userId="97c21765c792c5f1" providerId="LiveId" clId="{156ED3CF-0A66-47A1-8661-7788D094AD62}" dt="2024-07-22T07:50:53.078" v="294" actId="478"/>
          <ac:grpSpMkLst>
            <pc:docMk/>
            <pc:sldMk cId="1509556117" sldId="279"/>
            <ac:grpSpMk id="3" creationId="{1E347686-E7A3-FCEA-2FDF-58BED451CE38}"/>
          </ac:grpSpMkLst>
        </pc:grpChg>
        <pc:grpChg chg="add mod">
          <ac:chgData name="Yaa B" userId="97c21765c792c5f1" providerId="LiveId" clId="{156ED3CF-0A66-47A1-8661-7788D094AD62}" dt="2024-07-22T07:51:06.324" v="297" actId="164"/>
          <ac:grpSpMkLst>
            <pc:docMk/>
            <pc:sldMk cId="1509556117" sldId="279"/>
            <ac:grpSpMk id="6" creationId="{72E2BB69-8F1B-D9E8-4848-0D4E2FF0B981}"/>
          </ac:grpSpMkLst>
        </pc:grpChg>
        <pc:grpChg chg="add del mod">
          <ac:chgData name="Yaa B" userId="97c21765c792c5f1" providerId="LiveId" clId="{156ED3CF-0A66-47A1-8661-7788D094AD62}" dt="2024-07-22T07:50:53.078" v="294" actId="478"/>
          <ac:grpSpMkLst>
            <pc:docMk/>
            <pc:sldMk cId="1509556117" sldId="279"/>
            <ac:grpSpMk id="9" creationId="{01F62D89-1B16-3F05-4305-C505EFAD7E6A}"/>
          </ac:grpSpMkLst>
        </pc:grpChg>
        <pc:grpChg chg="add mod">
          <ac:chgData name="Yaa B" userId="97c21765c792c5f1" providerId="LiveId" clId="{156ED3CF-0A66-47A1-8661-7788D094AD62}" dt="2024-07-22T07:51:08.759" v="298" actId="164"/>
          <ac:grpSpMkLst>
            <pc:docMk/>
            <pc:sldMk cId="1509556117" sldId="279"/>
            <ac:grpSpMk id="12" creationId="{0C99EB9F-1B58-E091-41F6-57F39BE121C3}"/>
          </ac:grpSpMkLst>
        </pc:grpChg>
        <pc:grpChg chg="add del mod">
          <ac:chgData name="Yaa B" userId="97c21765c792c5f1" providerId="LiveId" clId="{156ED3CF-0A66-47A1-8661-7788D094AD62}" dt="2024-07-22T07:50:53.078" v="294" actId="478"/>
          <ac:grpSpMkLst>
            <pc:docMk/>
            <pc:sldMk cId="1509556117" sldId="279"/>
            <ac:grpSpMk id="15" creationId="{D3E40863-1E42-FE50-FD42-8C587AC09375}"/>
          </ac:grpSpMkLst>
        </pc:grpChg>
        <pc:grpChg chg="add mod">
          <ac:chgData name="Yaa B" userId="97c21765c792c5f1" providerId="LiveId" clId="{156ED3CF-0A66-47A1-8661-7788D094AD62}" dt="2024-07-22T07:51:11.265" v="299" actId="164"/>
          <ac:grpSpMkLst>
            <pc:docMk/>
            <pc:sldMk cId="1509556117" sldId="279"/>
            <ac:grpSpMk id="18" creationId="{BEA7139B-70D3-223A-DF8B-FDCC81B60A63}"/>
          </ac:grpSpMkLst>
        </pc:grpChg>
        <pc:grpChg chg="add mod">
          <ac:chgData name="Yaa B" userId="97c21765c792c5f1" providerId="LiveId" clId="{156ED3CF-0A66-47A1-8661-7788D094AD62}" dt="2024-07-22T07:51:27.463" v="309" actId="1036"/>
          <ac:grpSpMkLst>
            <pc:docMk/>
            <pc:sldMk cId="1509556117" sldId="279"/>
            <ac:grpSpMk id="29" creationId="{F61B67B7-6FEF-86A0-DC28-F1994AC538D7}"/>
          </ac:grpSpMkLst>
        </pc:grpChg>
        <pc:grpChg chg="add mod">
          <ac:chgData name="Yaa B" userId="97c21765c792c5f1" providerId="LiveId" clId="{156ED3CF-0A66-47A1-8661-7788D094AD62}" dt="2024-07-22T07:51:27.463" v="309" actId="1036"/>
          <ac:grpSpMkLst>
            <pc:docMk/>
            <pc:sldMk cId="1509556117" sldId="279"/>
            <ac:grpSpMk id="30" creationId="{0762C097-6FBE-7FC5-6BD3-C1A8E2AE5539}"/>
          </ac:grpSpMkLst>
        </pc:grpChg>
        <pc:grpChg chg="add mod">
          <ac:chgData name="Yaa B" userId="97c21765c792c5f1" providerId="LiveId" clId="{156ED3CF-0A66-47A1-8661-7788D094AD62}" dt="2024-07-22T07:51:27.463" v="309" actId="1036"/>
          <ac:grpSpMkLst>
            <pc:docMk/>
            <pc:sldMk cId="1509556117" sldId="279"/>
            <ac:grpSpMk id="31" creationId="{3D65E7FF-D2BC-7889-872B-9F904CE13419}"/>
          </ac:grpSpMkLst>
        </pc:grpChg>
      </pc:sldChg>
      <pc:sldChg chg="addSp modSp new mod modClrScheme chgLayout">
        <pc:chgData name="Yaa B" userId="97c21765c792c5f1" providerId="LiveId" clId="{156ED3CF-0A66-47A1-8661-7788D094AD62}" dt="2024-07-22T08:19:24.624" v="1390" actId="2711"/>
        <pc:sldMkLst>
          <pc:docMk/>
          <pc:sldMk cId="3960530123" sldId="280"/>
        </pc:sldMkLst>
        <pc:spChg chg="add mod">
          <ac:chgData name="Yaa B" userId="97c21765c792c5f1" providerId="LiveId" clId="{156ED3CF-0A66-47A1-8661-7788D094AD62}" dt="2024-07-22T07:56:32.137" v="385" actId="20577"/>
          <ac:spMkLst>
            <pc:docMk/>
            <pc:sldMk cId="3960530123" sldId="280"/>
            <ac:spMk id="2" creationId="{4C63D656-49E8-B6FA-5326-C9CD67AD0EDD}"/>
          </ac:spMkLst>
        </pc:spChg>
        <pc:spChg chg="mod">
          <ac:chgData name="Yaa B" userId="97c21765c792c5f1" providerId="LiveId" clId="{156ED3CF-0A66-47A1-8661-7788D094AD62}" dt="2024-07-22T07:54:36.475" v="363"/>
          <ac:spMkLst>
            <pc:docMk/>
            <pc:sldMk cId="3960530123" sldId="280"/>
            <ac:spMk id="337" creationId="{00000000-0000-0000-0000-000000000000}"/>
          </ac:spMkLst>
        </pc:spChg>
        <pc:spChg chg="mod">
          <ac:chgData name="Yaa B" userId="97c21765c792c5f1" providerId="LiveId" clId="{156ED3CF-0A66-47A1-8661-7788D094AD62}" dt="2024-07-22T07:54:36.475" v="363"/>
          <ac:spMkLst>
            <pc:docMk/>
            <pc:sldMk cId="3960530123" sldId="280"/>
            <ac:spMk id="338" creationId="{00000000-0000-0000-0000-000000000000}"/>
          </ac:spMkLst>
        </pc:spChg>
        <pc:spChg chg="mod">
          <ac:chgData name="Yaa B" userId="97c21765c792c5f1" providerId="LiveId" clId="{156ED3CF-0A66-47A1-8661-7788D094AD62}" dt="2024-07-22T07:54:36.475" v="363"/>
          <ac:spMkLst>
            <pc:docMk/>
            <pc:sldMk cId="3960530123" sldId="280"/>
            <ac:spMk id="340" creationId="{00000000-0000-0000-0000-000000000000}"/>
          </ac:spMkLst>
        </pc:spChg>
        <pc:spChg chg="mod">
          <ac:chgData name="Yaa B" userId="97c21765c792c5f1" providerId="LiveId" clId="{156ED3CF-0A66-47A1-8661-7788D094AD62}" dt="2024-07-22T07:54:36.475" v="363"/>
          <ac:spMkLst>
            <pc:docMk/>
            <pc:sldMk cId="3960530123" sldId="280"/>
            <ac:spMk id="341" creationId="{00000000-0000-0000-0000-000000000000}"/>
          </ac:spMkLst>
        </pc:spChg>
        <pc:spChg chg="mod">
          <ac:chgData name="Yaa B" userId="97c21765c792c5f1" providerId="LiveId" clId="{156ED3CF-0A66-47A1-8661-7788D094AD62}" dt="2024-07-22T07:54:36.475" v="363"/>
          <ac:spMkLst>
            <pc:docMk/>
            <pc:sldMk cId="3960530123" sldId="280"/>
            <ac:spMk id="343" creationId="{00000000-0000-0000-0000-000000000000}"/>
          </ac:spMkLst>
        </pc:spChg>
        <pc:spChg chg="mod">
          <ac:chgData name="Yaa B" userId="97c21765c792c5f1" providerId="LiveId" clId="{156ED3CF-0A66-47A1-8661-7788D094AD62}" dt="2024-07-22T07:54:36.475" v="363"/>
          <ac:spMkLst>
            <pc:docMk/>
            <pc:sldMk cId="3960530123" sldId="280"/>
            <ac:spMk id="344" creationId="{00000000-0000-0000-0000-000000000000}"/>
          </ac:spMkLst>
        </pc:spChg>
        <pc:spChg chg="mod">
          <ac:chgData name="Yaa B" userId="97c21765c792c5f1" providerId="LiveId" clId="{156ED3CF-0A66-47A1-8661-7788D094AD62}" dt="2024-07-22T07:54:36.475" v="363"/>
          <ac:spMkLst>
            <pc:docMk/>
            <pc:sldMk cId="3960530123" sldId="280"/>
            <ac:spMk id="346" creationId="{00000000-0000-0000-0000-000000000000}"/>
          </ac:spMkLst>
        </pc:spChg>
        <pc:spChg chg="mod">
          <ac:chgData name="Yaa B" userId="97c21765c792c5f1" providerId="LiveId" clId="{156ED3CF-0A66-47A1-8661-7788D094AD62}" dt="2024-07-22T07:54:36.475" v="363"/>
          <ac:spMkLst>
            <pc:docMk/>
            <pc:sldMk cId="3960530123" sldId="280"/>
            <ac:spMk id="347" creationId="{00000000-0000-0000-0000-000000000000}"/>
          </ac:spMkLst>
        </pc:spChg>
        <pc:spChg chg="mod">
          <ac:chgData name="Yaa B" userId="97c21765c792c5f1" providerId="LiveId" clId="{156ED3CF-0A66-47A1-8661-7788D094AD62}" dt="2024-07-22T07:54:36.475" v="363"/>
          <ac:spMkLst>
            <pc:docMk/>
            <pc:sldMk cId="3960530123" sldId="280"/>
            <ac:spMk id="348" creationId="{00000000-0000-0000-0000-000000000000}"/>
          </ac:spMkLst>
        </pc:spChg>
        <pc:spChg chg="mod">
          <ac:chgData name="Yaa B" userId="97c21765c792c5f1" providerId="LiveId" clId="{156ED3CF-0A66-47A1-8661-7788D094AD62}" dt="2024-07-22T07:54:36.475" v="363"/>
          <ac:spMkLst>
            <pc:docMk/>
            <pc:sldMk cId="3960530123" sldId="280"/>
            <ac:spMk id="350" creationId="{00000000-0000-0000-0000-000000000000}"/>
          </ac:spMkLst>
        </pc:spChg>
        <pc:spChg chg="mod">
          <ac:chgData name="Yaa B" userId="97c21765c792c5f1" providerId="LiveId" clId="{156ED3CF-0A66-47A1-8661-7788D094AD62}" dt="2024-07-22T07:54:36.475" v="363"/>
          <ac:spMkLst>
            <pc:docMk/>
            <pc:sldMk cId="3960530123" sldId="280"/>
            <ac:spMk id="351" creationId="{00000000-0000-0000-0000-000000000000}"/>
          </ac:spMkLst>
        </pc:spChg>
        <pc:spChg chg="mod">
          <ac:chgData name="Yaa B" userId="97c21765c792c5f1" providerId="LiveId" clId="{156ED3CF-0A66-47A1-8661-7788D094AD62}" dt="2024-07-22T07:54:36.475" v="363"/>
          <ac:spMkLst>
            <pc:docMk/>
            <pc:sldMk cId="3960530123" sldId="280"/>
            <ac:spMk id="353" creationId="{00000000-0000-0000-0000-000000000000}"/>
          </ac:spMkLst>
        </pc:spChg>
        <pc:spChg chg="mod">
          <ac:chgData name="Yaa B" userId="97c21765c792c5f1" providerId="LiveId" clId="{156ED3CF-0A66-47A1-8661-7788D094AD62}" dt="2024-07-22T07:54:36.475" v="363"/>
          <ac:spMkLst>
            <pc:docMk/>
            <pc:sldMk cId="3960530123" sldId="280"/>
            <ac:spMk id="354" creationId="{00000000-0000-0000-0000-000000000000}"/>
          </ac:spMkLst>
        </pc:spChg>
        <pc:spChg chg="mod">
          <ac:chgData name="Yaa B" userId="97c21765c792c5f1" providerId="LiveId" clId="{156ED3CF-0A66-47A1-8661-7788D094AD62}" dt="2024-07-22T07:54:36.475" v="363"/>
          <ac:spMkLst>
            <pc:docMk/>
            <pc:sldMk cId="3960530123" sldId="280"/>
            <ac:spMk id="356" creationId="{00000000-0000-0000-0000-000000000000}"/>
          </ac:spMkLst>
        </pc:spChg>
        <pc:spChg chg="mod">
          <ac:chgData name="Yaa B" userId="97c21765c792c5f1" providerId="LiveId" clId="{156ED3CF-0A66-47A1-8661-7788D094AD62}" dt="2024-07-22T07:54:36.475" v="363"/>
          <ac:spMkLst>
            <pc:docMk/>
            <pc:sldMk cId="3960530123" sldId="280"/>
            <ac:spMk id="357" creationId="{00000000-0000-0000-0000-000000000000}"/>
          </ac:spMkLst>
        </pc:spChg>
        <pc:spChg chg="mod">
          <ac:chgData name="Yaa B" userId="97c21765c792c5f1" providerId="LiveId" clId="{156ED3CF-0A66-47A1-8661-7788D094AD62}" dt="2024-07-22T07:54:36.475" v="363"/>
          <ac:spMkLst>
            <pc:docMk/>
            <pc:sldMk cId="3960530123" sldId="280"/>
            <ac:spMk id="359" creationId="{00000000-0000-0000-0000-000000000000}"/>
          </ac:spMkLst>
        </pc:spChg>
        <pc:spChg chg="mod">
          <ac:chgData name="Yaa B" userId="97c21765c792c5f1" providerId="LiveId" clId="{156ED3CF-0A66-47A1-8661-7788D094AD62}" dt="2024-07-22T07:54:36.475" v="363"/>
          <ac:spMkLst>
            <pc:docMk/>
            <pc:sldMk cId="3960530123" sldId="280"/>
            <ac:spMk id="360" creationId="{00000000-0000-0000-0000-000000000000}"/>
          </ac:spMkLst>
        </pc:spChg>
        <pc:spChg chg="mod">
          <ac:chgData name="Yaa B" userId="97c21765c792c5f1" providerId="LiveId" clId="{156ED3CF-0A66-47A1-8661-7788D094AD62}" dt="2024-07-22T07:54:36.475" v="363"/>
          <ac:spMkLst>
            <pc:docMk/>
            <pc:sldMk cId="3960530123" sldId="280"/>
            <ac:spMk id="362" creationId="{00000000-0000-0000-0000-000000000000}"/>
          </ac:spMkLst>
        </pc:spChg>
        <pc:spChg chg="mod">
          <ac:chgData name="Yaa B" userId="97c21765c792c5f1" providerId="LiveId" clId="{156ED3CF-0A66-47A1-8661-7788D094AD62}" dt="2024-07-22T07:54:36.475" v="363"/>
          <ac:spMkLst>
            <pc:docMk/>
            <pc:sldMk cId="3960530123" sldId="280"/>
            <ac:spMk id="363" creationId="{00000000-0000-0000-0000-000000000000}"/>
          </ac:spMkLst>
        </pc:spChg>
        <pc:spChg chg="mod">
          <ac:chgData name="Yaa B" userId="97c21765c792c5f1" providerId="LiveId" clId="{156ED3CF-0A66-47A1-8661-7788D094AD62}" dt="2024-07-22T07:54:36.475" v="363"/>
          <ac:spMkLst>
            <pc:docMk/>
            <pc:sldMk cId="3960530123" sldId="280"/>
            <ac:spMk id="365" creationId="{00000000-0000-0000-0000-000000000000}"/>
          </ac:spMkLst>
        </pc:spChg>
        <pc:spChg chg="mod">
          <ac:chgData name="Yaa B" userId="97c21765c792c5f1" providerId="LiveId" clId="{156ED3CF-0A66-47A1-8661-7788D094AD62}" dt="2024-07-22T07:54:36.475" v="363"/>
          <ac:spMkLst>
            <pc:docMk/>
            <pc:sldMk cId="3960530123" sldId="280"/>
            <ac:spMk id="366" creationId="{00000000-0000-0000-0000-000000000000}"/>
          </ac:spMkLst>
        </pc:spChg>
        <pc:spChg chg="mod">
          <ac:chgData name="Yaa B" userId="97c21765c792c5f1" providerId="LiveId" clId="{156ED3CF-0A66-47A1-8661-7788D094AD62}" dt="2024-07-22T07:54:36.475" v="363"/>
          <ac:spMkLst>
            <pc:docMk/>
            <pc:sldMk cId="3960530123" sldId="280"/>
            <ac:spMk id="367" creationId="{00000000-0000-0000-0000-000000000000}"/>
          </ac:spMkLst>
        </pc:spChg>
        <pc:spChg chg="mod">
          <ac:chgData name="Yaa B" userId="97c21765c792c5f1" providerId="LiveId" clId="{156ED3CF-0A66-47A1-8661-7788D094AD62}" dt="2024-07-22T07:54:36.475" v="363"/>
          <ac:spMkLst>
            <pc:docMk/>
            <pc:sldMk cId="3960530123" sldId="280"/>
            <ac:spMk id="368" creationId="{00000000-0000-0000-0000-000000000000}"/>
          </ac:spMkLst>
        </pc:spChg>
        <pc:spChg chg="mod">
          <ac:chgData name="Yaa B" userId="97c21765c792c5f1" providerId="LiveId" clId="{156ED3CF-0A66-47A1-8661-7788D094AD62}" dt="2024-07-22T07:54:36.475" v="363"/>
          <ac:spMkLst>
            <pc:docMk/>
            <pc:sldMk cId="3960530123" sldId="280"/>
            <ac:spMk id="369" creationId="{00000000-0000-0000-0000-000000000000}"/>
          </ac:spMkLst>
        </pc:spChg>
        <pc:spChg chg="mod">
          <ac:chgData name="Yaa B" userId="97c21765c792c5f1" providerId="LiveId" clId="{156ED3CF-0A66-47A1-8661-7788D094AD62}" dt="2024-07-22T07:54:36.475" v="363"/>
          <ac:spMkLst>
            <pc:docMk/>
            <pc:sldMk cId="3960530123" sldId="280"/>
            <ac:spMk id="377" creationId="{00000000-0000-0000-0000-000000000000}"/>
          </ac:spMkLst>
        </pc:spChg>
        <pc:spChg chg="add mod">
          <ac:chgData name="Yaa B" userId="97c21765c792c5f1" providerId="LiveId" clId="{156ED3CF-0A66-47A1-8661-7788D094AD62}" dt="2024-07-22T08:19:24.624" v="1390" actId="2711"/>
          <ac:spMkLst>
            <pc:docMk/>
            <pc:sldMk cId="3960530123" sldId="280"/>
            <ac:spMk id="379" creationId="{00000000-0000-0000-0000-000000000000}"/>
          </ac:spMkLst>
        </pc:spChg>
        <pc:spChg chg="add mod">
          <ac:chgData name="Yaa B" userId="97c21765c792c5f1" providerId="LiveId" clId="{156ED3CF-0A66-47A1-8661-7788D094AD62}" dt="2024-07-22T08:19:24.624" v="1390" actId="2711"/>
          <ac:spMkLst>
            <pc:docMk/>
            <pc:sldMk cId="3960530123" sldId="280"/>
            <ac:spMk id="380" creationId="{00000000-0000-0000-0000-000000000000}"/>
          </ac:spMkLst>
        </pc:spChg>
        <pc:spChg chg="add mod">
          <ac:chgData name="Yaa B" userId="97c21765c792c5f1" providerId="LiveId" clId="{156ED3CF-0A66-47A1-8661-7788D094AD62}" dt="2024-07-22T08:19:24.624" v="1390" actId="2711"/>
          <ac:spMkLst>
            <pc:docMk/>
            <pc:sldMk cId="3960530123" sldId="280"/>
            <ac:spMk id="381" creationId="{00000000-0000-0000-0000-000000000000}"/>
          </ac:spMkLst>
        </pc:spChg>
        <pc:spChg chg="add mod">
          <ac:chgData name="Yaa B" userId="97c21765c792c5f1" providerId="LiveId" clId="{156ED3CF-0A66-47A1-8661-7788D094AD62}" dt="2024-07-22T08:19:24.624" v="1390" actId="2711"/>
          <ac:spMkLst>
            <pc:docMk/>
            <pc:sldMk cId="3960530123" sldId="280"/>
            <ac:spMk id="382" creationId="{00000000-0000-0000-0000-000000000000}"/>
          </ac:spMkLst>
        </pc:spChg>
        <pc:spChg chg="add mod">
          <ac:chgData name="Yaa B" userId="97c21765c792c5f1" providerId="LiveId" clId="{156ED3CF-0A66-47A1-8661-7788D094AD62}" dt="2024-07-22T08:19:24.624" v="1390" actId="2711"/>
          <ac:spMkLst>
            <pc:docMk/>
            <pc:sldMk cId="3960530123" sldId="280"/>
            <ac:spMk id="383" creationId="{00000000-0000-0000-0000-000000000000}"/>
          </ac:spMkLst>
        </pc:spChg>
        <pc:grpChg chg="add mod">
          <ac:chgData name="Yaa B" userId="97c21765c792c5f1" providerId="LiveId" clId="{156ED3CF-0A66-47A1-8661-7788D094AD62}" dt="2024-07-22T07:54:54.699" v="373" actId="1037"/>
          <ac:grpSpMkLst>
            <pc:docMk/>
            <pc:sldMk cId="3960530123" sldId="280"/>
            <ac:grpSpMk id="3" creationId="{410E7DA5-E23B-5138-2DD6-A88F4AD67184}"/>
          </ac:grpSpMkLst>
        </pc:grpChg>
        <pc:grpChg chg="add mod">
          <ac:chgData name="Yaa B" userId="97c21765c792c5f1" providerId="LiveId" clId="{156ED3CF-0A66-47A1-8661-7788D094AD62}" dt="2024-07-22T07:54:54.699" v="373" actId="1037"/>
          <ac:grpSpMkLst>
            <pc:docMk/>
            <pc:sldMk cId="3960530123" sldId="280"/>
            <ac:grpSpMk id="4" creationId="{071A6F9C-0D36-B704-EEB8-F08B801CBCB7}"/>
          </ac:grpSpMkLst>
        </pc:grpChg>
        <pc:grpChg chg="add mod">
          <ac:chgData name="Yaa B" userId="97c21765c792c5f1" providerId="LiveId" clId="{156ED3CF-0A66-47A1-8661-7788D094AD62}" dt="2024-07-22T07:54:54.699" v="373" actId="1037"/>
          <ac:grpSpMkLst>
            <pc:docMk/>
            <pc:sldMk cId="3960530123" sldId="280"/>
            <ac:grpSpMk id="5" creationId="{3D186D5E-6DE2-32E2-A93B-A22A7C253547}"/>
          </ac:grpSpMkLst>
        </pc:grpChg>
        <pc:grpChg chg="add mod">
          <ac:chgData name="Yaa B" userId="97c21765c792c5f1" providerId="LiveId" clId="{156ED3CF-0A66-47A1-8661-7788D094AD62}" dt="2024-07-22T07:56:26.962" v="384" actId="12789"/>
          <ac:grpSpMkLst>
            <pc:docMk/>
            <pc:sldMk cId="3960530123" sldId="280"/>
            <ac:grpSpMk id="6" creationId="{CCAC0170-E814-3C46-2C4E-89B6C678894D}"/>
          </ac:grpSpMkLst>
        </pc:grpChg>
        <pc:grpChg chg="add mod">
          <ac:chgData name="Yaa B" userId="97c21765c792c5f1" providerId="LiveId" clId="{156ED3CF-0A66-47A1-8661-7788D094AD62}" dt="2024-07-22T07:54:54.699" v="373" actId="1037"/>
          <ac:grpSpMkLst>
            <pc:docMk/>
            <pc:sldMk cId="3960530123" sldId="280"/>
            <ac:grpSpMk id="7" creationId="{6909241C-9039-53CB-40A0-08ECA033C5EA}"/>
          </ac:grpSpMkLst>
        </pc:grpChg>
        <pc:grpChg chg="add mod">
          <ac:chgData name="Yaa B" userId="97c21765c792c5f1" providerId="LiveId" clId="{156ED3CF-0A66-47A1-8661-7788D094AD62}" dt="2024-07-22T07:54:39.783" v="369" actId="1036"/>
          <ac:grpSpMkLst>
            <pc:docMk/>
            <pc:sldMk cId="3960530123" sldId="280"/>
            <ac:grpSpMk id="336" creationId="{00000000-0000-0000-0000-000000000000}"/>
          </ac:grpSpMkLst>
        </pc:grpChg>
        <pc:grpChg chg="mod">
          <ac:chgData name="Yaa B" userId="97c21765c792c5f1" providerId="LiveId" clId="{156ED3CF-0A66-47A1-8661-7788D094AD62}" dt="2024-07-22T07:54:36.475" v="363"/>
          <ac:grpSpMkLst>
            <pc:docMk/>
            <pc:sldMk cId="3960530123" sldId="280"/>
            <ac:grpSpMk id="339" creationId="{00000000-0000-0000-0000-000000000000}"/>
          </ac:grpSpMkLst>
        </pc:grpChg>
        <pc:grpChg chg="add mod">
          <ac:chgData name="Yaa B" userId="97c21765c792c5f1" providerId="LiveId" clId="{156ED3CF-0A66-47A1-8661-7788D094AD62}" dt="2024-07-22T07:54:39.783" v="369" actId="1036"/>
          <ac:grpSpMkLst>
            <pc:docMk/>
            <pc:sldMk cId="3960530123" sldId="280"/>
            <ac:grpSpMk id="342" creationId="{00000000-0000-0000-0000-000000000000}"/>
          </ac:grpSpMkLst>
        </pc:grpChg>
        <pc:grpChg chg="mod">
          <ac:chgData name="Yaa B" userId="97c21765c792c5f1" providerId="LiveId" clId="{156ED3CF-0A66-47A1-8661-7788D094AD62}" dt="2024-07-22T07:54:36.475" v="363"/>
          <ac:grpSpMkLst>
            <pc:docMk/>
            <pc:sldMk cId="3960530123" sldId="280"/>
            <ac:grpSpMk id="345" creationId="{00000000-0000-0000-0000-000000000000}"/>
          </ac:grpSpMkLst>
        </pc:grpChg>
        <pc:grpChg chg="add mod">
          <ac:chgData name="Yaa B" userId="97c21765c792c5f1" providerId="LiveId" clId="{156ED3CF-0A66-47A1-8661-7788D094AD62}" dt="2024-07-22T07:54:39.783" v="369" actId="1036"/>
          <ac:grpSpMkLst>
            <pc:docMk/>
            <pc:sldMk cId="3960530123" sldId="280"/>
            <ac:grpSpMk id="349" creationId="{00000000-0000-0000-0000-000000000000}"/>
          </ac:grpSpMkLst>
        </pc:grpChg>
        <pc:grpChg chg="mod">
          <ac:chgData name="Yaa B" userId="97c21765c792c5f1" providerId="LiveId" clId="{156ED3CF-0A66-47A1-8661-7788D094AD62}" dt="2024-07-22T07:54:36.475" v="363"/>
          <ac:grpSpMkLst>
            <pc:docMk/>
            <pc:sldMk cId="3960530123" sldId="280"/>
            <ac:grpSpMk id="352" creationId="{00000000-0000-0000-0000-000000000000}"/>
          </ac:grpSpMkLst>
        </pc:grpChg>
        <pc:grpChg chg="add mod">
          <ac:chgData name="Yaa B" userId="97c21765c792c5f1" providerId="LiveId" clId="{156ED3CF-0A66-47A1-8661-7788D094AD62}" dt="2024-07-22T07:54:39.783" v="369" actId="1036"/>
          <ac:grpSpMkLst>
            <pc:docMk/>
            <pc:sldMk cId="3960530123" sldId="280"/>
            <ac:grpSpMk id="355" creationId="{00000000-0000-0000-0000-000000000000}"/>
          </ac:grpSpMkLst>
        </pc:grpChg>
        <pc:grpChg chg="mod">
          <ac:chgData name="Yaa B" userId="97c21765c792c5f1" providerId="LiveId" clId="{156ED3CF-0A66-47A1-8661-7788D094AD62}" dt="2024-07-22T07:54:36.475" v="363"/>
          <ac:grpSpMkLst>
            <pc:docMk/>
            <pc:sldMk cId="3960530123" sldId="280"/>
            <ac:grpSpMk id="358" creationId="{00000000-0000-0000-0000-000000000000}"/>
          </ac:grpSpMkLst>
        </pc:grpChg>
        <pc:grpChg chg="add mod">
          <ac:chgData name="Yaa B" userId="97c21765c792c5f1" providerId="LiveId" clId="{156ED3CF-0A66-47A1-8661-7788D094AD62}" dt="2024-07-22T07:54:39.783" v="369" actId="1036"/>
          <ac:grpSpMkLst>
            <pc:docMk/>
            <pc:sldMk cId="3960530123" sldId="280"/>
            <ac:grpSpMk id="361" creationId="{00000000-0000-0000-0000-000000000000}"/>
          </ac:grpSpMkLst>
        </pc:grpChg>
        <pc:grpChg chg="mod">
          <ac:chgData name="Yaa B" userId="97c21765c792c5f1" providerId="LiveId" clId="{156ED3CF-0A66-47A1-8661-7788D094AD62}" dt="2024-07-22T07:54:36.475" v="363"/>
          <ac:grpSpMkLst>
            <pc:docMk/>
            <pc:sldMk cId="3960530123" sldId="280"/>
            <ac:grpSpMk id="364" creationId="{00000000-0000-0000-0000-000000000000}"/>
          </ac:grpSpMkLst>
        </pc:grpChg>
      </pc:sldChg>
      <pc:sldChg chg="addSp delSp modSp new mod modClrScheme chgLayout">
        <pc:chgData name="Yaa B" userId="97c21765c792c5f1" providerId="LiveId" clId="{156ED3CF-0A66-47A1-8661-7788D094AD62}" dt="2024-07-22T08:03:34.024" v="696" actId="465"/>
        <pc:sldMkLst>
          <pc:docMk/>
          <pc:sldMk cId="2861545294" sldId="281"/>
        </pc:sldMkLst>
        <pc:spChg chg="add mod">
          <ac:chgData name="Yaa B" userId="97c21765c792c5f1" providerId="LiveId" clId="{156ED3CF-0A66-47A1-8661-7788D094AD62}" dt="2024-07-22T07:58:57.244" v="446" actId="20577"/>
          <ac:spMkLst>
            <pc:docMk/>
            <pc:sldMk cId="2861545294" sldId="281"/>
            <ac:spMk id="2" creationId="{190314DB-2437-0F30-67B9-D160C52E2577}"/>
          </ac:spMkLst>
        </pc:spChg>
        <pc:spChg chg="add mod">
          <ac:chgData name="Yaa B" userId="97c21765c792c5f1" providerId="LiveId" clId="{156ED3CF-0A66-47A1-8661-7788D094AD62}" dt="2024-07-22T08:02:28.868" v="659" actId="1036"/>
          <ac:spMkLst>
            <pc:docMk/>
            <pc:sldMk cId="2861545294" sldId="281"/>
            <ac:spMk id="3" creationId="{E0F5C1F4-4A50-844A-CA27-4EDE7DFBBECC}"/>
          </ac:spMkLst>
        </pc:spChg>
        <pc:spChg chg="add mod">
          <ac:chgData name="Yaa B" userId="97c21765c792c5f1" providerId="LiveId" clId="{156ED3CF-0A66-47A1-8661-7788D094AD62}" dt="2024-07-22T08:02:37.240" v="660" actId="465"/>
          <ac:spMkLst>
            <pc:docMk/>
            <pc:sldMk cId="2861545294" sldId="281"/>
            <ac:spMk id="4" creationId="{9A38DC0B-E751-9222-3A32-A0D56D9C2823}"/>
          </ac:spMkLst>
        </pc:spChg>
        <pc:spChg chg="add mod">
          <ac:chgData name="Yaa B" userId="97c21765c792c5f1" providerId="LiveId" clId="{156ED3CF-0A66-47A1-8661-7788D094AD62}" dt="2024-07-22T08:02:37.240" v="660" actId="465"/>
          <ac:spMkLst>
            <pc:docMk/>
            <pc:sldMk cId="2861545294" sldId="281"/>
            <ac:spMk id="5" creationId="{32391EF9-DEF5-F814-A025-81E392DBD029}"/>
          </ac:spMkLst>
        </pc:spChg>
        <pc:spChg chg="add mod">
          <ac:chgData name="Yaa B" userId="97c21765c792c5f1" providerId="LiveId" clId="{156ED3CF-0A66-47A1-8661-7788D094AD62}" dt="2024-07-22T08:02:37.240" v="660" actId="465"/>
          <ac:spMkLst>
            <pc:docMk/>
            <pc:sldMk cId="2861545294" sldId="281"/>
            <ac:spMk id="6" creationId="{60369E61-6446-A7C9-58B6-B649366FEB6D}"/>
          </ac:spMkLst>
        </pc:spChg>
        <pc:spChg chg="add mod">
          <ac:chgData name="Yaa B" userId="97c21765c792c5f1" providerId="LiveId" clId="{156ED3CF-0A66-47A1-8661-7788D094AD62}" dt="2024-07-22T08:01:25.008" v="623" actId="947"/>
          <ac:spMkLst>
            <pc:docMk/>
            <pc:sldMk cId="2861545294" sldId="281"/>
            <ac:spMk id="7" creationId="{6CE5CFDA-4316-CC99-2916-136F6CC44252}"/>
          </ac:spMkLst>
        </pc:spChg>
        <pc:spChg chg="add del mod">
          <ac:chgData name="Yaa B" userId="97c21765c792c5f1" providerId="LiveId" clId="{156ED3CF-0A66-47A1-8661-7788D094AD62}" dt="2024-07-22T08:01:34.729" v="624" actId="478"/>
          <ac:spMkLst>
            <pc:docMk/>
            <pc:sldMk cId="2861545294" sldId="281"/>
            <ac:spMk id="8" creationId="{AF0B7BBD-CD77-E858-37D6-8D8B1E29AE83}"/>
          </ac:spMkLst>
        </pc:spChg>
        <pc:spChg chg="add del mod">
          <ac:chgData name="Yaa B" userId="97c21765c792c5f1" providerId="LiveId" clId="{156ED3CF-0A66-47A1-8661-7788D094AD62}" dt="2024-07-22T08:01:34.729" v="624" actId="478"/>
          <ac:spMkLst>
            <pc:docMk/>
            <pc:sldMk cId="2861545294" sldId="281"/>
            <ac:spMk id="9" creationId="{DE37C3AD-CCA6-7358-E6C6-7690695F4418}"/>
          </ac:spMkLst>
        </pc:spChg>
        <pc:spChg chg="add del mod">
          <ac:chgData name="Yaa B" userId="97c21765c792c5f1" providerId="LiveId" clId="{156ED3CF-0A66-47A1-8661-7788D094AD62}" dt="2024-07-22T08:01:34.729" v="624" actId="478"/>
          <ac:spMkLst>
            <pc:docMk/>
            <pc:sldMk cId="2861545294" sldId="281"/>
            <ac:spMk id="10" creationId="{0D94B912-5793-C2C4-8602-622E058279C8}"/>
          </ac:spMkLst>
        </pc:spChg>
        <pc:spChg chg="add del mod">
          <ac:chgData name="Yaa B" userId="97c21765c792c5f1" providerId="LiveId" clId="{156ED3CF-0A66-47A1-8661-7788D094AD62}" dt="2024-07-22T08:01:34.729" v="624" actId="478"/>
          <ac:spMkLst>
            <pc:docMk/>
            <pc:sldMk cId="2861545294" sldId="281"/>
            <ac:spMk id="11" creationId="{57FF453B-0D08-D411-872C-4EE87B216E6C}"/>
          </ac:spMkLst>
        </pc:spChg>
        <pc:spChg chg="add del mod">
          <ac:chgData name="Yaa B" userId="97c21765c792c5f1" providerId="LiveId" clId="{156ED3CF-0A66-47A1-8661-7788D094AD62}" dt="2024-07-22T08:01:34.729" v="624" actId="478"/>
          <ac:spMkLst>
            <pc:docMk/>
            <pc:sldMk cId="2861545294" sldId="281"/>
            <ac:spMk id="12" creationId="{17E6A0A3-97C5-304D-3328-311B3E382F9E}"/>
          </ac:spMkLst>
        </pc:spChg>
        <pc:spChg chg="mod">
          <ac:chgData name="Yaa B" userId="97c21765c792c5f1" providerId="LiveId" clId="{156ED3CF-0A66-47A1-8661-7788D094AD62}" dt="2024-07-22T08:01:59.626" v="626"/>
          <ac:spMkLst>
            <pc:docMk/>
            <pc:sldMk cId="2861545294" sldId="281"/>
            <ac:spMk id="25" creationId="{93C615BE-B433-5890-E260-4DCCEF815860}"/>
          </ac:spMkLst>
        </pc:spChg>
        <pc:spChg chg="mod">
          <ac:chgData name="Yaa B" userId="97c21765c792c5f1" providerId="LiveId" clId="{156ED3CF-0A66-47A1-8661-7788D094AD62}" dt="2024-07-22T08:01:59.626" v="626"/>
          <ac:spMkLst>
            <pc:docMk/>
            <pc:sldMk cId="2861545294" sldId="281"/>
            <ac:spMk id="26" creationId="{DC087FDD-CDFC-407E-5F05-E956AFE404D4}"/>
          </ac:spMkLst>
        </pc:spChg>
        <pc:spChg chg="mod">
          <ac:chgData name="Yaa B" userId="97c21765c792c5f1" providerId="LiveId" clId="{156ED3CF-0A66-47A1-8661-7788D094AD62}" dt="2024-07-22T08:01:59.626" v="626"/>
          <ac:spMkLst>
            <pc:docMk/>
            <pc:sldMk cId="2861545294" sldId="281"/>
            <ac:spMk id="27" creationId="{7CF584D4-B032-3B32-5C09-8DA4BE6377EF}"/>
          </ac:spMkLst>
        </pc:spChg>
        <pc:spChg chg="mod">
          <ac:chgData name="Yaa B" userId="97c21765c792c5f1" providerId="LiveId" clId="{156ED3CF-0A66-47A1-8661-7788D094AD62}" dt="2024-07-22T08:02:11.432" v="629"/>
          <ac:spMkLst>
            <pc:docMk/>
            <pc:sldMk cId="2861545294" sldId="281"/>
            <ac:spMk id="30" creationId="{17004A07-3F2A-647A-DE13-55E207AFF5DC}"/>
          </ac:spMkLst>
        </pc:spChg>
        <pc:spChg chg="mod">
          <ac:chgData name="Yaa B" userId="97c21765c792c5f1" providerId="LiveId" clId="{156ED3CF-0A66-47A1-8661-7788D094AD62}" dt="2024-07-22T08:02:11.432" v="629"/>
          <ac:spMkLst>
            <pc:docMk/>
            <pc:sldMk cId="2861545294" sldId="281"/>
            <ac:spMk id="31" creationId="{7038E365-09CB-FD3D-EA41-687FFD61735F}"/>
          </ac:spMkLst>
        </pc:spChg>
        <pc:spChg chg="mod">
          <ac:chgData name="Yaa B" userId="97c21765c792c5f1" providerId="LiveId" clId="{156ED3CF-0A66-47A1-8661-7788D094AD62}" dt="2024-07-22T08:02:11.432" v="629"/>
          <ac:spMkLst>
            <pc:docMk/>
            <pc:sldMk cId="2861545294" sldId="281"/>
            <ac:spMk id="32" creationId="{1EDC04E0-0BDD-871D-BAC4-70BAA9C5638C}"/>
          </ac:spMkLst>
        </pc:spChg>
        <pc:spChg chg="mod">
          <ac:chgData name="Yaa B" userId="97c21765c792c5f1" providerId="LiveId" clId="{156ED3CF-0A66-47A1-8661-7788D094AD62}" dt="2024-07-22T08:02:16.475" v="651"/>
          <ac:spMkLst>
            <pc:docMk/>
            <pc:sldMk cId="2861545294" sldId="281"/>
            <ac:spMk id="35" creationId="{6194E88B-0DCC-6B84-55F6-448A72DB1AD0}"/>
          </ac:spMkLst>
        </pc:spChg>
        <pc:spChg chg="mod">
          <ac:chgData name="Yaa B" userId="97c21765c792c5f1" providerId="LiveId" clId="{156ED3CF-0A66-47A1-8661-7788D094AD62}" dt="2024-07-22T08:02:16.475" v="651"/>
          <ac:spMkLst>
            <pc:docMk/>
            <pc:sldMk cId="2861545294" sldId="281"/>
            <ac:spMk id="36" creationId="{0571B031-5AD4-70B5-44EB-B35F23E4F8B7}"/>
          </ac:spMkLst>
        </pc:spChg>
        <pc:spChg chg="mod">
          <ac:chgData name="Yaa B" userId="97c21765c792c5f1" providerId="LiveId" clId="{156ED3CF-0A66-47A1-8661-7788D094AD62}" dt="2024-07-22T08:02:16.475" v="651"/>
          <ac:spMkLst>
            <pc:docMk/>
            <pc:sldMk cId="2861545294" sldId="281"/>
            <ac:spMk id="37" creationId="{3F8970DF-1CEC-7ECA-6635-6895311B0991}"/>
          </ac:spMkLst>
        </pc:spChg>
        <pc:spChg chg="mod">
          <ac:chgData name="Yaa B" userId="97c21765c792c5f1" providerId="LiveId" clId="{156ED3CF-0A66-47A1-8661-7788D094AD62}" dt="2024-07-22T08:02:16.923" v="652"/>
          <ac:spMkLst>
            <pc:docMk/>
            <pc:sldMk cId="2861545294" sldId="281"/>
            <ac:spMk id="40" creationId="{84762C14-598B-B765-8BE3-23ED5F26B084}"/>
          </ac:spMkLst>
        </pc:spChg>
        <pc:spChg chg="mod">
          <ac:chgData name="Yaa B" userId="97c21765c792c5f1" providerId="LiveId" clId="{156ED3CF-0A66-47A1-8661-7788D094AD62}" dt="2024-07-22T08:02:16.923" v="652"/>
          <ac:spMkLst>
            <pc:docMk/>
            <pc:sldMk cId="2861545294" sldId="281"/>
            <ac:spMk id="41" creationId="{15E8A049-710C-7901-2CBB-003809D3074D}"/>
          </ac:spMkLst>
        </pc:spChg>
        <pc:spChg chg="mod">
          <ac:chgData name="Yaa B" userId="97c21765c792c5f1" providerId="LiveId" clId="{156ED3CF-0A66-47A1-8661-7788D094AD62}" dt="2024-07-22T08:02:16.923" v="652"/>
          <ac:spMkLst>
            <pc:docMk/>
            <pc:sldMk cId="2861545294" sldId="281"/>
            <ac:spMk id="42" creationId="{4B25D04B-270A-1FCB-1C60-E1E6CEE53B1B}"/>
          </ac:spMkLst>
        </pc:spChg>
        <pc:spChg chg="mod">
          <ac:chgData name="Yaa B" userId="97c21765c792c5f1" providerId="LiveId" clId="{156ED3CF-0A66-47A1-8661-7788D094AD62}" dt="2024-07-22T08:02:17.411" v="653"/>
          <ac:spMkLst>
            <pc:docMk/>
            <pc:sldMk cId="2861545294" sldId="281"/>
            <ac:spMk id="45" creationId="{B243466F-D93D-A442-E68C-A4F02430BD5B}"/>
          </ac:spMkLst>
        </pc:spChg>
        <pc:spChg chg="mod">
          <ac:chgData name="Yaa B" userId="97c21765c792c5f1" providerId="LiveId" clId="{156ED3CF-0A66-47A1-8661-7788D094AD62}" dt="2024-07-22T08:02:17.411" v="653"/>
          <ac:spMkLst>
            <pc:docMk/>
            <pc:sldMk cId="2861545294" sldId="281"/>
            <ac:spMk id="46" creationId="{F442CE44-CBDB-140D-D986-A7F149E49569}"/>
          </ac:spMkLst>
        </pc:spChg>
        <pc:spChg chg="mod">
          <ac:chgData name="Yaa B" userId="97c21765c792c5f1" providerId="LiveId" clId="{156ED3CF-0A66-47A1-8661-7788D094AD62}" dt="2024-07-22T08:02:17.411" v="653"/>
          <ac:spMkLst>
            <pc:docMk/>
            <pc:sldMk cId="2861545294" sldId="281"/>
            <ac:spMk id="47" creationId="{F7591D9D-4F5E-8E72-2629-325CB44AC15C}"/>
          </ac:spMkLst>
        </pc:spChg>
        <pc:grpChg chg="add mod">
          <ac:chgData name="Yaa B" userId="97c21765c792c5f1" providerId="LiveId" clId="{156ED3CF-0A66-47A1-8661-7788D094AD62}" dt="2024-07-22T08:02:42.447" v="665" actId="1036"/>
          <ac:grpSpMkLst>
            <pc:docMk/>
            <pc:sldMk cId="2861545294" sldId="281"/>
            <ac:grpSpMk id="23" creationId="{F8DFBABE-C9D1-CED8-7ECD-9251E4216C7F}"/>
          </ac:grpSpMkLst>
        </pc:grpChg>
        <pc:grpChg chg="mod">
          <ac:chgData name="Yaa B" userId="97c21765c792c5f1" providerId="LiveId" clId="{156ED3CF-0A66-47A1-8661-7788D094AD62}" dt="2024-07-22T08:01:59.626" v="626"/>
          <ac:grpSpMkLst>
            <pc:docMk/>
            <pc:sldMk cId="2861545294" sldId="281"/>
            <ac:grpSpMk id="24" creationId="{7C8F8E68-D1EA-4A1A-A054-907B885DED73}"/>
          </ac:grpSpMkLst>
        </pc:grpChg>
        <pc:grpChg chg="add mod">
          <ac:chgData name="Yaa B" userId="97c21765c792c5f1" providerId="LiveId" clId="{156ED3CF-0A66-47A1-8661-7788D094AD62}" dt="2024-07-22T08:03:34.024" v="696" actId="465"/>
          <ac:grpSpMkLst>
            <pc:docMk/>
            <pc:sldMk cId="2861545294" sldId="281"/>
            <ac:grpSpMk id="28" creationId="{875EEA98-1D66-2640-25BB-2C4C88DC6AE5}"/>
          </ac:grpSpMkLst>
        </pc:grpChg>
        <pc:grpChg chg="mod">
          <ac:chgData name="Yaa B" userId="97c21765c792c5f1" providerId="LiveId" clId="{156ED3CF-0A66-47A1-8661-7788D094AD62}" dt="2024-07-22T08:02:11.432" v="629"/>
          <ac:grpSpMkLst>
            <pc:docMk/>
            <pc:sldMk cId="2861545294" sldId="281"/>
            <ac:grpSpMk id="29" creationId="{9C166D8B-B98A-A158-9833-57740CD03643}"/>
          </ac:grpSpMkLst>
        </pc:grpChg>
        <pc:grpChg chg="add mod">
          <ac:chgData name="Yaa B" userId="97c21765c792c5f1" providerId="LiveId" clId="{156ED3CF-0A66-47A1-8661-7788D094AD62}" dt="2024-07-22T08:03:34.024" v="696" actId="465"/>
          <ac:grpSpMkLst>
            <pc:docMk/>
            <pc:sldMk cId="2861545294" sldId="281"/>
            <ac:grpSpMk id="33" creationId="{6ED66303-521F-8D22-0642-AFD8A0CFA5AA}"/>
          </ac:grpSpMkLst>
        </pc:grpChg>
        <pc:grpChg chg="mod">
          <ac:chgData name="Yaa B" userId="97c21765c792c5f1" providerId="LiveId" clId="{156ED3CF-0A66-47A1-8661-7788D094AD62}" dt="2024-07-22T08:02:16.475" v="651"/>
          <ac:grpSpMkLst>
            <pc:docMk/>
            <pc:sldMk cId="2861545294" sldId="281"/>
            <ac:grpSpMk id="34" creationId="{BA468822-0F6C-E5E5-D558-8F82ED426BCE}"/>
          </ac:grpSpMkLst>
        </pc:grpChg>
        <pc:grpChg chg="add mod">
          <ac:chgData name="Yaa B" userId="97c21765c792c5f1" providerId="LiveId" clId="{156ED3CF-0A66-47A1-8661-7788D094AD62}" dt="2024-07-22T08:03:34.024" v="696" actId="465"/>
          <ac:grpSpMkLst>
            <pc:docMk/>
            <pc:sldMk cId="2861545294" sldId="281"/>
            <ac:grpSpMk id="38" creationId="{A0B23231-FC9B-15D8-D822-454FEBDE916C}"/>
          </ac:grpSpMkLst>
        </pc:grpChg>
        <pc:grpChg chg="mod">
          <ac:chgData name="Yaa B" userId="97c21765c792c5f1" providerId="LiveId" clId="{156ED3CF-0A66-47A1-8661-7788D094AD62}" dt="2024-07-22T08:02:16.923" v="652"/>
          <ac:grpSpMkLst>
            <pc:docMk/>
            <pc:sldMk cId="2861545294" sldId="281"/>
            <ac:grpSpMk id="39" creationId="{B4B729C7-2BA2-BE52-F75C-DE226A9B795E}"/>
          </ac:grpSpMkLst>
        </pc:grpChg>
        <pc:grpChg chg="add mod">
          <ac:chgData name="Yaa B" userId="97c21765c792c5f1" providerId="LiveId" clId="{156ED3CF-0A66-47A1-8661-7788D094AD62}" dt="2024-07-22T08:03:16.411" v="695" actId="1035"/>
          <ac:grpSpMkLst>
            <pc:docMk/>
            <pc:sldMk cId="2861545294" sldId="281"/>
            <ac:grpSpMk id="43" creationId="{7E92A7CA-EB58-7893-AD37-87825EE32EDF}"/>
          </ac:grpSpMkLst>
        </pc:grpChg>
        <pc:grpChg chg="mod">
          <ac:chgData name="Yaa B" userId="97c21765c792c5f1" providerId="LiveId" clId="{156ED3CF-0A66-47A1-8661-7788D094AD62}" dt="2024-07-22T08:02:17.411" v="653"/>
          <ac:grpSpMkLst>
            <pc:docMk/>
            <pc:sldMk cId="2861545294" sldId="281"/>
            <ac:grpSpMk id="44" creationId="{FAF2CCCA-D56E-1482-9112-8BF796485702}"/>
          </ac:grpSpMkLst>
        </pc:grpChg>
        <pc:cxnChg chg="add mod">
          <ac:chgData name="Yaa B" userId="97c21765c792c5f1" providerId="LiveId" clId="{156ED3CF-0A66-47A1-8661-7788D094AD62}" dt="2024-07-22T08:03:10.953" v="686" actId="1037"/>
          <ac:cxnSpMkLst>
            <pc:docMk/>
            <pc:sldMk cId="2861545294" sldId="281"/>
            <ac:cxnSpMk id="13" creationId="{F2148A24-7F67-FD83-15DC-C202C59BE7A1}"/>
          </ac:cxnSpMkLst>
        </pc:cxnChg>
        <pc:cxnChg chg="add mod">
          <ac:chgData name="Yaa B" userId="97c21765c792c5f1" providerId="LiveId" clId="{156ED3CF-0A66-47A1-8661-7788D094AD62}" dt="2024-07-22T08:03:10.953" v="686" actId="1037"/>
          <ac:cxnSpMkLst>
            <pc:docMk/>
            <pc:sldMk cId="2861545294" sldId="281"/>
            <ac:cxnSpMk id="14" creationId="{EBA7F3E7-759F-0D99-5DB9-A6761831DB37}"/>
          </ac:cxnSpMkLst>
        </pc:cxnChg>
        <pc:cxnChg chg="add mod">
          <ac:chgData name="Yaa B" userId="97c21765c792c5f1" providerId="LiveId" clId="{156ED3CF-0A66-47A1-8661-7788D094AD62}" dt="2024-07-22T08:03:10.953" v="686" actId="1037"/>
          <ac:cxnSpMkLst>
            <pc:docMk/>
            <pc:sldMk cId="2861545294" sldId="281"/>
            <ac:cxnSpMk id="15" creationId="{DA535922-D0EF-7F6E-FBFF-F72E3EB273F0}"/>
          </ac:cxnSpMkLst>
        </pc:cxnChg>
        <pc:cxnChg chg="add mod">
          <ac:chgData name="Yaa B" userId="97c21765c792c5f1" providerId="LiveId" clId="{156ED3CF-0A66-47A1-8661-7788D094AD62}" dt="2024-07-22T08:03:10.953" v="686" actId="1037"/>
          <ac:cxnSpMkLst>
            <pc:docMk/>
            <pc:sldMk cId="2861545294" sldId="281"/>
            <ac:cxnSpMk id="16" creationId="{F76761AA-25C9-CA0A-7A9E-7F7D51A2AA1F}"/>
          </ac:cxnSpMkLst>
        </pc:cxnChg>
        <pc:cxnChg chg="add del mod">
          <ac:chgData name="Yaa B" userId="97c21765c792c5f1" providerId="LiveId" clId="{156ED3CF-0A66-47A1-8661-7788D094AD62}" dt="2024-07-22T08:01:38.092" v="625" actId="478"/>
          <ac:cxnSpMkLst>
            <pc:docMk/>
            <pc:sldMk cId="2861545294" sldId="281"/>
            <ac:cxnSpMk id="17" creationId="{8A73E2DC-6E04-5F12-E382-545FE412441E}"/>
          </ac:cxnSpMkLst>
        </pc:cxnChg>
      </pc:sldChg>
      <pc:sldChg chg="addSp delSp modSp new mod modClrScheme modCm chgLayout">
        <pc:chgData name="Yaa B" userId="97c21765c792c5f1" providerId="LiveId" clId="{156ED3CF-0A66-47A1-8661-7788D094AD62}" dt="2024-07-22T08:22:59.624" v="1461" actId="1037"/>
        <pc:sldMkLst>
          <pc:docMk/>
          <pc:sldMk cId="3724843013" sldId="282"/>
        </pc:sldMkLst>
        <pc:spChg chg="add mod ord">
          <ac:chgData name="Yaa B" userId="97c21765c792c5f1" providerId="LiveId" clId="{156ED3CF-0A66-47A1-8661-7788D094AD62}" dt="2024-07-22T08:10:50.479" v="951" actId="700"/>
          <ac:spMkLst>
            <pc:docMk/>
            <pc:sldMk cId="3724843013" sldId="282"/>
            <ac:spMk id="2" creationId="{A4F6281D-45F1-1BBC-2EDB-B04AB7B0A229}"/>
          </ac:spMkLst>
        </pc:spChg>
        <pc:spChg chg="mod topLvl">
          <ac:chgData name="Yaa B" userId="97c21765c792c5f1" providerId="LiveId" clId="{156ED3CF-0A66-47A1-8661-7788D094AD62}" dt="2024-07-22T08:12:25.855" v="1099" actId="404"/>
          <ac:spMkLst>
            <pc:docMk/>
            <pc:sldMk cId="3724843013" sldId="282"/>
            <ac:spMk id="5" creationId="{5B602D10-67AD-0184-271E-9E58FD9EB3D2}"/>
          </ac:spMkLst>
        </pc:spChg>
        <pc:spChg chg="del mod topLvl">
          <ac:chgData name="Yaa B" userId="97c21765c792c5f1" providerId="LiveId" clId="{156ED3CF-0A66-47A1-8661-7788D094AD62}" dt="2024-07-22T08:09:51.788" v="940" actId="478"/>
          <ac:spMkLst>
            <pc:docMk/>
            <pc:sldMk cId="3724843013" sldId="282"/>
            <ac:spMk id="6" creationId="{9900ED56-63AE-786A-5C53-C9E9B57C09E7}"/>
          </ac:spMkLst>
        </pc:spChg>
        <pc:spChg chg="mod topLvl">
          <ac:chgData name="Yaa B" userId="97c21765c792c5f1" providerId="LiveId" clId="{156ED3CF-0A66-47A1-8661-7788D094AD62}" dt="2024-07-22T08:12:25.855" v="1099" actId="404"/>
          <ac:spMkLst>
            <pc:docMk/>
            <pc:sldMk cId="3724843013" sldId="282"/>
            <ac:spMk id="7" creationId="{D56EF216-F7FC-5ADD-AD90-27DCCAE9446E}"/>
          </ac:spMkLst>
        </pc:spChg>
        <pc:spChg chg="mod topLvl">
          <ac:chgData name="Yaa B" userId="97c21765c792c5f1" providerId="LiveId" clId="{156ED3CF-0A66-47A1-8661-7788D094AD62}" dt="2024-07-22T08:12:25.855" v="1099" actId="404"/>
          <ac:spMkLst>
            <pc:docMk/>
            <pc:sldMk cId="3724843013" sldId="282"/>
            <ac:spMk id="8" creationId="{DDEEAD08-5FE8-24DF-A2BF-B58104E4E30C}"/>
          </ac:spMkLst>
        </pc:spChg>
        <pc:spChg chg="del mod topLvl">
          <ac:chgData name="Yaa B" userId="97c21765c792c5f1" providerId="LiveId" clId="{156ED3CF-0A66-47A1-8661-7788D094AD62}" dt="2024-07-22T08:09:51.788" v="940" actId="478"/>
          <ac:spMkLst>
            <pc:docMk/>
            <pc:sldMk cId="3724843013" sldId="282"/>
            <ac:spMk id="9" creationId="{1F258762-2541-1D56-F742-399685385BBB}"/>
          </ac:spMkLst>
        </pc:spChg>
        <pc:spChg chg="mod topLvl">
          <ac:chgData name="Yaa B" userId="97c21765c792c5f1" providerId="LiveId" clId="{156ED3CF-0A66-47A1-8661-7788D094AD62}" dt="2024-07-22T08:12:25.855" v="1099" actId="404"/>
          <ac:spMkLst>
            <pc:docMk/>
            <pc:sldMk cId="3724843013" sldId="282"/>
            <ac:spMk id="10" creationId="{93D42487-E23C-0B6A-1D25-95860514D546}"/>
          </ac:spMkLst>
        </pc:spChg>
        <pc:spChg chg="del mod">
          <ac:chgData name="Yaa B" userId="97c21765c792c5f1" providerId="LiveId" clId="{156ED3CF-0A66-47A1-8661-7788D094AD62}" dt="2024-07-22T08:09:23.194" v="936" actId="478"/>
          <ac:spMkLst>
            <pc:docMk/>
            <pc:sldMk cId="3724843013" sldId="282"/>
            <ac:spMk id="11" creationId="{5F417FE3-75B7-F29A-6717-2E9FEAFCDFC7}"/>
          </ac:spMkLst>
        </pc:spChg>
        <pc:spChg chg="del mod topLvl">
          <ac:chgData name="Yaa B" userId="97c21765c792c5f1" providerId="LiveId" clId="{156ED3CF-0A66-47A1-8661-7788D094AD62}" dt="2024-07-22T08:09:51.788" v="940" actId="478"/>
          <ac:spMkLst>
            <pc:docMk/>
            <pc:sldMk cId="3724843013" sldId="282"/>
            <ac:spMk id="12" creationId="{CCC960C1-B3A9-1D00-C380-6D21283B59CF}"/>
          </ac:spMkLst>
        </pc:spChg>
        <pc:spChg chg="del mod">
          <ac:chgData name="Yaa B" userId="97c21765c792c5f1" providerId="LiveId" clId="{156ED3CF-0A66-47A1-8661-7788D094AD62}" dt="2024-07-22T08:09:23.194" v="936" actId="478"/>
          <ac:spMkLst>
            <pc:docMk/>
            <pc:sldMk cId="3724843013" sldId="282"/>
            <ac:spMk id="13" creationId="{688B670C-A930-C970-270E-06ACA6D432A2}"/>
          </ac:spMkLst>
        </pc:spChg>
        <pc:spChg chg="del mod">
          <ac:chgData name="Yaa B" userId="97c21765c792c5f1" providerId="LiveId" clId="{156ED3CF-0A66-47A1-8661-7788D094AD62}" dt="2024-07-22T08:09:23.194" v="936" actId="478"/>
          <ac:spMkLst>
            <pc:docMk/>
            <pc:sldMk cId="3724843013" sldId="282"/>
            <ac:spMk id="14" creationId="{13E7D968-5F10-0201-53D8-E614B9AFEA4D}"/>
          </ac:spMkLst>
        </pc:spChg>
        <pc:spChg chg="del mod topLvl">
          <ac:chgData name="Yaa B" userId="97c21765c792c5f1" providerId="LiveId" clId="{156ED3CF-0A66-47A1-8661-7788D094AD62}" dt="2024-07-22T08:09:51.788" v="940" actId="478"/>
          <ac:spMkLst>
            <pc:docMk/>
            <pc:sldMk cId="3724843013" sldId="282"/>
            <ac:spMk id="15" creationId="{1865B6CA-B9DE-E0F9-74B7-B1D125BD07CF}"/>
          </ac:spMkLst>
        </pc:spChg>
        <pc:spChg chg="del mod">
          <ac:chgData name="Yaa B" userId="97c21765c792c5f1" providerId="LiveId" clId="{156ED3CF-0A66-47A1-8661-7788D094AD62}" dt="2024-07-22T08:09:23.194" v="936" actId="478"/>
          <ac:spMkLst>
            <pc:docMk/>
            <pc:sldMk cId="3724843013" sldId="282"/>
            <ac:spMk id="16" creationId="{E8E2FAFE-0DC7-E286-DDEA-AB73CB297072}"/>
          </ac:spMkLst>
        </pc:spChg>
        <pc:spChg chg="add mod ord">
          <ac:chgData name="Yaa B" userId="97c21765c792c5f1" providerId="LiveId" clId="{156ED3CF-0A66-47A1-8661-7788D094AD62}" dt="2024-07-22T08:12:44.441" v="1103" actId="2711"/>
          <ac:spMkLst>
            <pc:docMk/>
            <pc:sldMk cId="3724843013" sldId="282"/>
            <ac:spMk id="17" creationId="{DF2A451F-B9DB-1E4D-F97E-1E9DC6863825}"/>
          </ac:spMkLst>
        </pc:spChg>
        <pc:spChg chg="mod">
          <ac:chgData name="Yaa B" userId="97c21765c792c5f1" providerId="LiveId" clId="{156ED3CF-0A66-47A1-8661-7788D094AD62}" dt="2024-07-22T08:12:03.117" v="983"/>
          <ac:spMkLst>
            <pc:docMk/>
            <pc:sldMk cId="3724843013" sldId="282"/>
            <ac:spMk id="20" creationId="{671E0E91-9896-94C2-A9E3-669C487CCBD9}"/>
          </ac:spMkLst>
        </pc:spChg>
        <pc:spChg chg="mod">
          <ac:chgData name="Yaa B" userId="97c21765c792c5f1" providerId="LiveId" clId="{156ED3CF-0A66-47A1-8661-7788D094AD62}" dt="2024-07-22T08:12:03.117" v="983"/>
          <ac:spMkLst>
            <pc:docMk/>
            <pc:sldMk cId="3724843013" sldId="282"/>
            <ac:spMk id="21" creationId="{87913251-B92D-00F9-5997-DBF4D512040D}"/>
          </ac:spMkLst>
        </pc:spChg>
        <pc:spChg chg="mod">
          <ac:chgData name="Yaa B" userId="97c21765c792c5f1" providerId="LiveId" clId="{156ED3CF-0A66-47A1-8661-7788D094AD62}" dt="2024-07-22T08:12:03.117" v="983"/>
          <ac:spMkLst>
            <pc:docMk/>
            <pc:sldMk cId="3724843013" sldId="282"/>
            <ac:spMk id="22" creationId="{87B199DF-744C-041E-CF40-D7E41C6E9480}"/>
          </ac:spMkLst>
        </pc:spChg>
        <pc:spChg chg="mod">
          <ac:chgData name="Yaa B" userId="97c21765c792c5f1" providerId="LiveId" clId="{156ED3CF-0A66-47A1-8661-7788D094AD62}" dt="2024-07-22T08:12:03.117" v="983"/>
          <ac:spMkLst>
            <pc:docMk/>
            <pc:sldMk cId="3724843013" sldId="282"/>
            <ac:spMk id="25" creationId="{AC7A1331-D6F6-2460-0BA1-9F24D40823F2}"/>
          </ac:spMkLst>
        </pc:spChg>
        <pc:spChg chg="mod">
          <ac:chgData name="Yaa B" userId="97c21765c792c5f1" providerId="LiveId" clId="{156ED3CF-0A66-47A1-8661-7788D094AD62}" dt="2024-07-22T08:12:03.117" v="983"/>
          <ac:spMkLst>
            <pc:docMk/>
            <pc:sldMk cId="3724843013" sldId="282"/>
            <ac:spMk id="26" creationId="{194443D5-E71D-19C3-6180-C83BE16AE4DD}"/>
          </ac:spMkLst>
        </pc:spChg>
        <pc:spChg chg="mod">
          <ac:chgData name="Yaa B" userId="97c21765c792c5f1" providerId="LiveId" clId="{156ED3CF-0A66-47A1-8661-7788D094AD62}" dt="2024-07-22T08:12:03.117" v="983"/>
          <ac:spMkLst>
            <pc:docMk/>
            <pc:sldMk cId="3724843013" sldId="282"/>
            <ac:spMk id="27" creationId="{CEE4D599-1779-E8DC-8927-15A13255EB18}"/>
          </ac:spMkLst>
        </pc:spChg>
        <pc:spChg chg="add mod">
          <ac:chgData name="Yaa B" userId="97c21765c792c5f1" providerId="LiveId" clId="{156ED3CF-0A66-47A1-8661-7788D094AD62}" dt="2024-07-22T08:14:42.278" v="1242" actId="1035"/>
          <ac:spMkLst>
            <pc:docMk/>
            <pc:sldMk cId="3724843013" sldId="282"/>
            <ac:spMk id="28" creationId="{D025C0D7-BF79-2803-A765-E3566B314DC8}"/>
          </ac:spMkLst>
        </pc:spChg>
        <pc:spChg chg="add mod">
          <ac:chgData name="Yaa B" userId="97c21765c792c5f1" providerId="LiveId" clId="{156ED3CF-0A66-47A1-8661-7788D094AD62}" dt="2024-07-22T08:14:42.278" v="1242" actId="1035"/>
          <ac:spMkLst>
            <pc:docMk/>
            <pc:sldMk cId="3724843013" sldId="282"/>
            <ac:spMk id="29" creationId="{3354BCB7-0FC0-C73A-D756-CDF34AA2CEB6}"/>
          </ac:spMkLst>
        </pc:spChg>
        <pc:spChg chg="mod">
          <ac:chgData name="Yaa B" userId="97c21765c792c5f1" providerId="LiveId" clId="{156ED3CF-0A66-47A1-8661-7788D094AD62}" dt="2024-07-22T08:12:41.306" v="1102"/>
          <ac:spMkLst>
            <pc:docMk/>
            <pc:sldMk cId="3724843013" sldId="282"/>
            <ac:spMk id="32" creationId="{5DDFB964-1AB5-289B-B329-7F00BE15CD89}"/>
          </ac:spMkLst>
        </pc:spChg>
        <pc:spChg chg="mod">
          <ac:chgData name="Yaa B" userId="97c21765c792c5f1" providerId="LiveId" clId="{156ED3CF-0A66-47A1-8661-7788D094AD62}" dt="2024-07-22T08:12:41.306" v="1102"/>
          <ac:spMkLst>
            <pc:docMk/>
            <pc:sldMk cId="3724843013" sldId="282"/>
            <ac:spMk id="33" creationId="{8331297D-2F2E-BC78-53AB-E2D062E729E3}"/>
          </ac:spMkLst>
        </pc:spChg>
        <pc:spChg chg="mod">
          <ac:chgData name="Yaa B" userId="97c21765c792c5f1" providerId="LiveId" clId="{156ED3CF-0A66-47A1-8661-7788D094AD62}" dt="2024-07-22T08:12:41.306" v="1102"/>
          <ac:spMkLst>
            <pc:docMk/>
            <pc:sldMk cId="3724843013" sldId="282"/>
            <ac:spMk id="34" creationId="{C539D42A-396C-8618-FE6E-00D2A518C699}"/>
          </ac:spMkLst>
        </pc:spChg>
        <pc:spChg chg="mod">
          <ac:chgData name="Yaa B" userId="97c21765c792c5f1" providerId="LiveId" clId="{156ED3CF-0A66-47A1-8661-7788D094AD62}" dt="2024-07-22T08:12:41.306" v="1102"/>
          <ac:spMkLst>
            <pc:docMk/>
            <pc:sldMk cId="3724843013" sldId="282"/>
            <ac:spMk id="37" creationId="{C29E4576-075E-2968-4EB4-0775281CBD9D}"/>
          </ac:spMkLst>
        </pc:spChg>
        <pc:spChg chg="mod">
          <ac:chgData name="Yaa B" userId="97c21765c792c5f1" providerId="LiveId" clId="{156ED3CF-0A66-47A1-8661-7788D094AD62}" dt="2024-07-22T08:12:41.306" v="1102"/>
          <ac:spMkLst>
            <pc:docMk/>
            <pc:sldMk cId="3724843013" sldId="282"/>
            <ac:spMk id="38" creationId="{999C21D9-F387-F7FB-107E-DF7180ABF0DC}"/>
          </ac:spMkLst>
        </pc:spChg>
        <pc:spChg chg="mod">
          <ac:chgData name="Yaa B" userId="97c21765c792c5f1" providerId="LiveId" clId="{156ED3CF-0A66-47A1-8661-7788D094AD62}" dt="2024-07-22T08:12:41.306" v="1102"/>
          <ac:spMkLst>
            <pc:docMk/>
            <pc:sldMk cId="3724843013" sldId="282"/>
            <ac:spMk id="39" creationId="{D5578563-7B04-CE9C-BA1B-46255A32332D}"/>
          </ac:spMkLst>
        </pc:spChg>
        <pc:spChg chg="add mod">
          <ac:chgData name="Yaa B" userId="97c21765c792c5f1" providerId="LiveId" clId="{156ED3CF-0A66-47A1-8661-7788D094AD62}" dt="2024-07-22T08:12:41.306" v="1102"/>
          <ac:spMkLst>
            <pc:docMk/>
            <pc:sldMk cId="3724843013" sldId="282"/>
            <ac:spMk id="40" creationId="{5925E356-88C1-3824-2B7E-6FC7EFE85D17}"/>
          </ac:spMkLst>
        </pc:spChg>
        <pc:spChg chg="add mod">
          <ac:chgData name="Yaa B" userId="97c21765c792c5f1" providerId="LiveId" clId="{156ED3CF-0A66-47A1-8661-7788D094AD62}" dt="2024-07-22T08:12:41.306" v="1102"/>
          <ac:spMkLst>
            <pc:docMk/>
            <pc:sldMk cId="3724843013" sldId="282"/>
            <ac:spMk id="41" creationId="{C097C237-80CC-0A43-1111-5789FAF46370}"/>
          </ac:spMkLst>
        </pc:spChg>
        <pc:spChg chg="add mod">
          <ac:chgData name="Yaa B" userId="97c21765c792c5f1" providerId="LiveId" clId="{156ED3CF-0A66-47A1-8661-7788D094AD62}" dt="2024-07-22T08:14:17.416" v="1224" actId="1037"/>
          <ac:spMkLst>
            <pc:docMk/>
            <pc:sldMk cId="3724843013" sldId="282"/>
            <ac:spMk id="42" creationId="{3F28182A-BB4C-B3E4-1D45-39929DE5B88B}"/>
          </ac:spMkLst>
        </pc:spChg>
        <pc:spChg chg="add mod">
          <ac:chgData name="Yaa B" userId="97c21765c792c5f1" providerId="LiveId" clId="{156ED3CF-0A66-47A1-8661-7788D094AD62}" dt="2024-07-22T08:14:47.922" v="1244" actId="1076"/>
          <ac:spMkLst>
            <pc:docMk/>
            <pc:sldMk cId="3724843013" sldId="282"/>
            <ac:spMk id="43" creationId="{A4FA6578-E394-A369-C7EC-373A0DACFE25}"/>
          </ac:spMkLst>
        </pc:spChg>
        <pc:spChg chg="add mod">
          <ac:chgData name="Yaa B" userId="97c21765c792c5f1" providerId="LiveId" clId="{156ED3CF-0A66-47A1-8661-7788D094AD62}" dt="2024-07-22T08:22:59.624" v="1461" actId="1037"/>
          <ac:spMkLst>
            <pc:docMk/>
            <pc:sldMk cId="3724843013" sldId="282"/>
            <ac:spMk id="44" creationId="{D3F8440E-327D-90DD-8084-D20B853D8697}"/>
          </ac:spMkLst>
        </pc:spChg>
        <pc:grpChg chg="del mod">
          <ac:chgData name="Yaa B" userId="97c21765c792c5f1" providerId="LiveId" clId="{156ED3CF-0A66-47A1-8661-7788D094AD62}" dt="2024-07-22T08:09:37.527" v="939" actId="165"/>
          <ac:grpSpMkLst>
            <pc:docMk/>
            <pc:sldMk cId="3724843013" sldId="282"/>
            <ac:grpSpMk id="4" creationId="{FB581A66-7C9F-06CE-6CD9-A6A18B3867D2}"/>
          </ac:grpSpMkLst>
        </pc:grpChg>
        <pc:grpChg chg="add mod">
          <ac:chgData name="Yaa B" userId="97c21765c792c5f1" providerId="LiveId" clId="{156ED3CF-0A66-47A1-8661-7788D094AD62}" dt="2024-07-22T08:14:42.278" v="1242" actId="1035"/>
          <ac:grpSpMkLst>
            <pc:docMk/>
            <pc:sldMk cId="3724843013" sldId="282"/>
            <ac:grpSpMk id="18" creationId="{4B4B82B6-8FE6-9D0E-F062-D4163F2DB395}"/>
          </ac:grpSpMkLst>
        </pc:grpChg>
        <pc:grpChg chg="mod">
          <ac:chgData name="Yaa B" userId="97c21765c792c5f1" providerId="LiveId" clId="{156ED3CF-0A66-47A1-8661-7788D094AD62}" dt="2024-07-22T08:12:03.117" v="983"/>
          <ac:grpSpMkLst>
            <pc:docMk/>
            <pc:sldMk cId="3724843013" sldId="282"/>
            <ac:grpSpMk id="19" creationId="{FA6BB678-1763-98FA-4B48-4C860F15A1E8}"/>
          </ac:grpSpMkLst>
        </pc:grpChg>
        <pc:grpChg chg="add mod">
          <ac:chgData name="Yaa B" userId="97c21765c792c5f1" providerId="LiveId" clId="{156ED3CF-0A66-47A1-8661-7788D094AD62}" dt="2024-07-22T08:14:42.278" v="1242" actId="1035"/>
          <ac:grpSpMkLst>
            <pc:docMk/>
            <pc:sldMk cId="3724843013" sldId="282"/>
            <ac:grpSpMk id="23" creationId="{DC6F4328-5692-4C52-2D47-1EE1CB6F2016}"/>
          </ac:grpSpMkLst>
        </pc:grpChg>
        <pc:grpChg chg="mod">
          <ac:chgData name="Yaa B" userId="97c21765c792c5f1" providerId="LiveId" clId="{156ED3CF-0A66-47A1-8661-7788D094AD62}" dt="2024-07-22T08:12:03.117" v="983"/>
          <ac:grpSpMkLst>
            <pc:docMk/>
            <pc:sldMk cId="3724843013" sldId="282"/>
            <ac:grpSpMk id="24" creationId="{D989DAA8-6B0A-AEB8-F2A9-9B1BB776737A}"/>
          </ac:grpSpMkLst>
        </pc:grpChg>
        <pc:grpChg chg="add mod">
          <ac:chgData name="Yaa B" userId="97c21765c792c5f1" providerId="LiveId" clId="{156ED3CF-0A66-47A1-8661-7788D094AD62}" dt="2024-07-22T08:12:41.306" v="1102"/>
          <ac:grpSpMkLst>
            <pc:docMk/>
            <pc:sldMk cId="3724843013" sldId="282"/>
            <ac:grpSpMk id="30" creationId="{E397CA8C-1125-FB9C-67CD-5C1C8633DB93}"/>
          </ac:grpSpMkLst>
        </pc:grpChg>
        <pc:grpChg chg="mod">
          <ac:chgData name="Yaa B" userId="97c21765c792c5f1" providerId="LiveId" clId="{156ED3CF-0A66-47A1-8661-7788D094AD62}" dt="2024-07-22T08:12:41.306" v="1102"/>
          <ac:grpSpMkLst>
            <pc:docMk/>
            <pc:sldMk cId="3724843013" sldId="282"/>
            <ac:grpSpMk id="31" creationId="{0CDEC807-FB2D-D104-284E-448B74AEC1E4}"/>
          </ac:grpSpMkLst>
        </pc:grpChg>
        <pc:grpChg chg="add mod">
          <ac:chgData name="Yaa B" userId="97c21765c792c5f1" providerId="LiveId" clId="{156ED3CF-0A66-47A1-8661-7788D094AD62}" dt="2024-07-22T08:12:41.306" v="1102"/>
          <ac:grpSpMkLst>
            <pc:docMk/>
            <pc:sldMk cId="3724843013" sldId="282"/>
            <ac:grpSpMk id="35" creationId="{30E7EADB-0CAF-EB1E-2E41-64A7CDB4936E}"/>
          </ac:grpSpMkLst>
        </pc:grpChg>
        <pc:grpChg chg="mod">
          <ac:chgData name="Yaa B" userId="97c21765c792c5f1" providerId="LiveId" clId="{156ED3CF-0A66-47A1-8661-7788D094AD62}" dt="2024-07-22T08:12:41.306" v="1102"/>
          <ac:grpSpMkLst>
            <pc:docMk/>
            <pc:sldMk cId="3724843013" sldId="282"/>
            <ac:grpSpMk id="36" creationId="{FE6130A0-327D-B15E-C97E-0C86501E30CE}"/>
          </ac:grpSpMkLst>
        </pc:grpChg>
        <pc:graphicFrameChg chg="add del mod modGraphic">
          <ac:chgData name="Yaa B" userId="97c21765c792c5f1" providerId="LiveId" clId="{156ED3CF-0A66-47A1-8661-7788D094AD62}" dt="2024-07-22T08:08:47.256" v="865" actId="18245"/>
          <ac:graphicFrameMkLst>
            <pc:docMk/>
            <pc:sldMk cId="3724843013" sldId="282"/>
            <ac:graphicFrameMk id="3" creationId="{830DBA9C-B0F0-3470-A7DB-67038512C915}"/>
          </ac:graphicFrameMkLst>
        </pc:graphicFrameChg>
      </pc:sldChg>
      <pc:sldChg chg="addSp modSp new mod modClrScheme chgLayout">
        <pc:chgData name="Yaa B" userId="97c21765c792c5f1" providerId="LiveId" clId="{156ED3CF-0A66-47A1-8661-7788D094AD62}" dt="2024-07-22T08:19:15.159" v="1389" actId="1035"/>
        <pc:sldMkLst>
          <pc:docMk/>
          <pc:sldMk cId="788170025" sldId="283"/>
        </pc:sldMkLst>
        <pc:spChg chg="add mod">
          <ac:chgData name="Yaa B" userId="97c21765c792c5f1" providerId="LiveId" clId="{156ED3CF-0A66-47A1-8661-7788D094AD62}" dt="2024-07-22T08:16:27.311" v="1284" actId="20577"/>
          <ac:spMkLst>
            <pc:docMk/>
            <pc:sldMk cId="788170025" sldId="283"/>
            <ac:spMk id="2" creationId="{9803AFCC-D03F-DE6D-5941-CAC1AEF572DE}"/>
          </ac:spMkLst>
        </pc:spChg>
        <pc:spChg chg="add mod">
          <ac:chgData name="Yaa B" userId="97c21765c792c5f1" providerId="LiveId" clId="{156ED3CF-0A66-47A1-8661-7788D094AD62}" dt="2024-07-22T08:17:01.284" v="1338" actId="113"/>
          <ac:spMkLst>
            <pc:docMk/>
            <pc:sldMk cId="788170025" sldId="283"/>
            <ac:spMk id="3" creationId="{40C2A8F6-0E9D-775A-E0E4-DC31468853FB}"/>
          </ac:spMkLst>
        </pc:spChg>
        <pc:spChg chg="mod">
          <ac:chgData name="Yaa B" userId="97c21765c792c5f1" providerId="LiveId" clId="{156ED3CF-0A66-47A1-8661-7788D094AD62}" dt="2024-07-22T08:17:15.651" v="1339"/>
          <ac:spMkLst>
            <pc:docMk/>
            <pc:sldMk cId="788170025" sldId="283"/>
            <ac:spMk id="5" creationId="{9E89A19B-DDB6-CC9F-100D-59F23DF1A133}"/>
          </ac:spMkLst>
        </pc:spChg>
        <pc:spChg chg="mod">
          <ac:chgData name="Yaa B" userId="97c21765c792c5f1" providerId="LiveId" clId="{156ED3CF-0A66-47A1-8661-7788D094AD62}" dt="2024-07-22T08:17:15.651" v="1339"/>
          <ac:spMkLst>
            <pc:docMk/>
            <pc:sldMk cId="788170025" sldId="283"/>
            <ac:spMk id="6" creationId="{82A43734-B8C5-45B4-E580-F4E4ADFA826A}"/>
          </ac:spMkLst>
        </pc:spChg>
        <pc:spChg chg="mod">
          <ac:chgData name="Yaa B" userId="97c21765c792c5f1" providerId="LiveId" clId="{156ED3CF-0A66-47A1-8661-7788D094AD62}" dt="2024-07-22T08:17:27.077" v="1340" actId="2711"/>
          <ac:spMkLst>
            <pc:docMk/>
            <pc:sldMk cId="788170025" sldId="283"/>
            <ac:spMk id="9" creationId="{C29760C9-D1B1-3AAE-4393-9718C13B3409}"/>
          </ac:spMkLst>
        </pc:spChg>
        <pc:spChg chg="mod">
          <ac:chgData name="Yaa B" userId="97c21765c792c5f1" providerId="LiveId" clId="{156ED3CF-0A66-47A1-8661-7788D094AD62}" dt="2024-07-22T08:17:27.077" v="1340" actId="2711"/>
          <ac:spMkLst>
            <pc:docMk/>
            <pc:sldMk cId="788170025" sldId="283"/>
            <ac:spMk id="10" creationId="{973E903B-D072-E98C-B0F3-3E2DC9E70208}"/>
          </ac:spMkLst>
        </pc:spChg>
        <pc:spChg chg="mod">
          <ac:chgData name="Yaa B" userId="97c21765c792c5f1" providerId="LiveId" clId="{156ED3CF-0A66-47A1-8661-7788D094AD62}" dt="2024-07-22T08:17:27.077" v="1340" actId="2711"/>
          <ac:spMkLst>
            <pc:docMk/>
            <pc:sldMk cId="788170025" sldId="283"/>
            <ac:spMk id="12" creationId="{BD405838-E198-C692-B9E5-C087141096E4}"/>
          </ac:spMkLst>
        </pc:spChg>
        <pc:spChg chg="mod">
          <ac:chgData name="Yaa B" userId="97c21765c792c5f1" providerId="LiveId" clId="{156ED3CF-0A66-47A1-8661-7788D094AD62}" dt="2024-07-22T08:17:27.077" v="1340" actId="2711"/>
          <ac:spMkLst>
            <pc:docMk/>
            <pc:sldMk cId="788170025" sldId="283"/>
            <ac:spMk id="13" creationId="{D4F9FCE8-F63C-9E94-6EA0-255446798BDF}"/>
          </ac:spMkLst>
        </pc:spChg>
        <pc:spChg chg="mod">
          <ac:chgData name="Yaa B" userId="97c21765c792c5f1" providerId="LiveId" clId="{156ED3CF-0A66-47A1-8661-7788D094AD62}" dt="2024-07-22T08:17:27.077" v="1340" actId="2711"/>
          <ac:spMkLst>
            <pc:docMk/>
            <pc:sldMk cId="788170025" sldId="283"/>
            <ac:spMk id="15" creationId="{6FF9E629-0409-EB78-61D7-77B555F0EBA3}"/>
          </ac:spMkLst>
        </pc:spChg>
        <pc:spChg chg="mod">
          <ac:chgData name="Yaa B" userId="97c21765c792c5f1" providerId="LiveId" clId="{156ED3CF-0A66-47A1-8661-7788D094AD62}" dt="2024-07-22T08:17:27.077" v="1340" actId="2711"/>
          <ac:spMkLst>
            <pc:docMk/>
            <pc:sldMk cId="788170025" sldId="283"/>
            <ac:spMk id="16" creationId="{D4EBE44A-8B42-90AA-D18A-E7F9103EAB38}"/>
          </ac:spMkLst>
        </pc:spChg>
        <pc:spChg chg="mod">
          <ac:chgData name="Yaa B" userId="97c21765c792c5f1" providerId="LiveId" clId="{156ED3CF-0A66-47A1-8661-7788D094AD62}" dt="2024-07-22T08:17:27.077" v="1340" actId="2711"/>
          <ac:spMkLst>
            <pc:docMk/>
            <pc:sldMk cId="788170025" sldId="283"/>
            <ac:spMk id="18" creationId="{CDD5D595-115A-B7DE-0794-ED141132E16C}"/>
          </ac:spMkLst>
        </pc:spChg>
        <pc:spChg chg="mod">
          <ac:chgData name="Yaa B" userId="97c21765c792c5f1" providerId="LiveId" clId="{156ED3CF-0A66-47A1-8661-7788D094AD62}" dt="2024-07-22T08:17:27.077" v="1340" actId="2711"/>
          <ac:spMkLst>
            <pc:docMk/>
            <pc:sldMk cId="788170025" sldId="283"/>
            <ac:spMk id="19" creationId="{01268A51-B34A-7D87-5D01-EE1398BE796D}"/>
          </ac:spMkLst>
        </pc:spChg>
        <pc:spChg chg="mod">
          <ac:chgData name="Yaa B" userId="97c21765c792c5f1" providerId="LiveId" clId="{156ED3CF-0A66-47A1-8661-7788D094AD62}" dt="2024-07-22T08:17:27.077" v="1340" actId="2711"/>
          <ac:spMkLst>
            <pc:docMk/>
            <pc:sldMk cId="788170025" sldId="283"/>
            <ac:spMk id="21" creationId="{DCA120BF-C807-B75A-C0B1-E1AA625F1F8D}"/>
          </ac:spMkLst>
        </pc:spChg>
        <pc:spChg chg="mod">
          <ac:chgData name="Yaa B" userId="97c21765c792c5f1" providerId="LiveId" clId="{156ED3CF-0A66-47A1-8661-7788D094AD62}" dt="2024-07-22T08:17:27.077" v="1340" actId="2711"/>
          <ac:spMkLst>
            <pc:docMk/>
            <pc:sldMk cId="788170025" sldId="283"/>
            <ac:spMk id="22" creationId="{7F1B4005-20AC-8FCB-AEBA-D4816AD33D0E}"/>
          </ac:spMkLst>
        </pc:spChg>
        <pc:spChg chg="add mod">
          <ac:chgData name="Yaa B" userId="97c21765c792c5f1" providerId="LiveId" clId="{156ED3CF-0A66-47A1-8661-7788D094AD62}" dt="2024-07-22T08:19:15.159" v="1389" actId="1035"/>
          <ac:spMkLst>
            <pc:docMk/>
            <pc:sldMk cId="788170025" sldId="283"/>
            <ac:spMk id="23" creationId="{8B4BD68E-3614-47D2-74DC-EB8C6D59E33B}"/>
          </ac:spMkLst>
        </pc:spChg>
        <pc:spChg chg="add mod">
          <ac:chgData name="Yaa B" userId="97c21765c792c5f1" providerId="LiveId" clId="{156ED3CF-0A66-47A1-8661-7788D094AD62}" dt="2024-07-22T08:19:15.159" v="1389" actId="1035"/>
          <ac:spMkLst>
            <pc:docMk/>
            <pc:sldMk cId="788170025" sldId="283"/>
            <ac:spMk id="24" creationId="{5D88C5F2-B90F-86A5-D2AD-A327FFBACA3A}"/>
          </ac:spMkLst>
        </pc:spChg>
        <pc:spChg chg="add mod">
          <ac:chgData name="Yaa B" userId="97c21765c792c5f1" providerId="LiveId" clId="{156ED3CF-0A66-47A1-8661-7788D094AD62}" dt="2024-07-22T08:19:15.159" v="1389" actId="1035"/>
          <ac:spMkLst>
            <pc:docMk/>
            <pc:sldMk cId="788170025" sldId="283"/>
            <ac:spMk id="25" creationId="{E030232B-67DF-E223-B980-C16362ABE820}"/>
          </ac:spMkLst>
        </pc:spChg>
        <pc:spChg chg="add mod">
          <ac:chgData name="Yaa B" userId="97c21765c792c5f1" providerId="LiveId" clId="{156ED3CF-0A66-47A1-8661-7788D094AD62}" dt="2024-07-22T08:19:15.159" v="1389" actId="1035"/>
          <ac:spMkLst>
            <pc:docMk/>
            <pc:sldMk cId="788170025" sldId="283"/>
            <ac:spMk id="26" creationId="{236DB2E7-8F43-0D9D-C58C-D641B0E75315}"/>
          </ac:spMkLst>
        </pc:spChg>
        <pc:spChg chg="add mod">
          <ac:chgData name="Yaa B" userId="97c21765c792c5f1" providerId="LiveId" clId="{156ED3CF-0A66-47A1-8661-7788D094AD62}" dt="2024-07-22T08:19:15.159" v="1389" actId="1035"/>
          <ac:spMkLst>
            <pc:docMk/>
            <pc:sldMk cId="788170025" sldId="283"/>
            <ac:spMk id="27" creationId="{CD149E28-7FDF-F520-9A34-CF57CDCA7112}"/>
          </ac:spMkLst>
        </pc:spChg>
        <pc:spChg chg="add mod">
          <ac:chgData name="Yaa B" userId="97c21765c792c5f1" providerId="LiveId" clId="{156ED3CF-0A66-47A1-8661-7788D094AD62}" dt="2024-07-22T08:19:15.159" v="1389" actId="1035"/>
          <ac:spMkLst>
            <pc:docMk/>
            <pc:sldMk cId="788170025" sldId="283"/>
            <ac:spMk id="28" creationId="{BE133A1A-78B8-4D0B-F35D-CBA3C88826BC}"/>
          </ac:spMkLst>
        </pc:spChg>
        <pc:spChg chg="add mod">
          <ac:chgData name="Yaa B" userId="97c21765c792c5f1" providerId="LiveId" clId="{156ED3CF-0A66-47A1-8661-7788D094AD62}" dt="2024-07-22T08:19:15.159" v="1389" actId="1035"/>
          <ac:spMkLst>
            <pc:docMk/>
            <pc:sldMk cId="788170025" sldId="283"/>
            <ac:spMk id="29" creationId="{58BE305D-C512-483F-453C-D1056D999D5C}"/>
          </ac:spMkLst>
        </pc:spChg>
        <pc:grpChg chg="add mod">
          <ac:chgData name="Yaa B" userId="97c21765c792c5f1" providerId="LiveId" clId="{156ED3CF-0A66-47A1-8661-7788D094AD62}" dt="2024-07-22T08:19:15.159" v="1389" actId="1035"/>
          <ac:grpSpMkLst>
            <pc:docMk/>
            <pc:sldMk cId="788170025" sldId="283"/>
            <ac:grpSpMk id="4" creationId="{CC5AFC45-A60E-12EA-F8F5-028A1ECD40D9}"/>
          </ac:grpSpMkLst>
        </pc:grpChg>
        <pc:grpChg chg="add mod">
          <ac:chgData name="Yaa B" userId="97c21765c792c5f1" providerId="LiveId" clId="{156ED3CF-0A66-47A1-8661-7788D094AD62}" dt="2024-07-22T08:19:15.159" v="1389" actId="1035"/>
          <ac:grpSpMkLst>
            <pc:docMk/>
            <pc:sldMk cId="788170025" sldId="283"/>
            <ac:grpSpMk id="8" creationId="{436EED47-D8F2-363C-70D0-FC057F4F249F}"/>
          </ac:grpSpMkLst>
        </pc:grpChg>
        <pc:grpChg chg="add mod">
          <ac:chgData name="Yaa B" userId="97c21765c792c5f1" providerId="LiveId" clId="{156ED3CF-0A66-47A1-8661-7788D094AD62}" dt="2024-07-22T08:19:15.159" v="1389" actId="1035"/>
          <ac:grpSpMkLst>
            <pc:docMk/>
            <pc:sldMk cId="788170025" sldId="283"/>
            <ac:grpSpMk id="11" creationId="{F3691EDF-10FE-8A54-888A-2AE02853FBA3}"/>
          </ac:grpSpMkLst>
        </pc:grpChg>
        <pc:grpChg chg="add mod">
          <ac:chgData name="Yaa B" userId="97c21765c792c5f1" providerId="LiveId" clId="{156ED3CF-0A66-47A1-8661-7788D094AD62}" dt="2024-07-22T08:19:15.159" v="1389" actId="1035"/>
          <ac:grpSpMkLst>
            <pc:docMk/>
            <pc:sldMk cId="788170025" sldId="283"/>
            <ac:grpSpMk id="14" creationId="{3C82CCFA-2432-23A1-98CE-85C36A20ABFC}"/>
          </ac:grpSpMkLst>
        </pc:grpChg>
        <pc:grpChg chg="add mod">
          <ac:chgData name="Yaa B" userId="97c21765c792c5f1" providerId="LiveId" clId="{156ED3CF-0A66-47A1-8661-7788D094AD62}" dt="2024-07-22T08:19:15.159" v="1389" actId="1035"/>
          <ac:grpSpMkLst>
            <pc:docMk/>
            <pc:sldMk cId="788170025" sldId="283"/>
            <ac:grpSpMk id="17" creationId="{BD609488-71CB-FE95-C967-51E9996FCF1B}"/>
          </ac:grpSpMkLst>
        </pc:grpChg>
        <pc:grpChg chg="add mod">
          <ac:chgData name="Yaa B" userId="97c21765c792c5f1" providerId="LiveId" clId="{156ED3CF-0A66-47A1-8661-7788D094AD62}" dt="2024-07-22T08:19:15.159" v="1389" actId="1035"/>
          <ac:grpSpMkLst>
            <pc:docMk/>
            <pc:sldMk cId="788170025" sldId="283"/>
            <ac:grpSpMk id="20" creationId="{4E367C4B-E33B-396D-3B97-DD30E4C66F0D}"/>
          </ac:grpSpMkLst>
        </pc:grpChg>
        <pc:cxnChg chg="add mod">
          <ac:chgData name="Yaa B" userId="97c21765c792c5f1" providerId="LiveId" clId="{156ED3CF-0A66-47A1-8661-7788D094AD62}" dt="2024-07-22T08:19:15.159" v="1389" actId="1035"/>
          <ac:cxnSpMkLst>
            <pc:docMk/>
            <pc:sldMk cId="788170025" sldId="283"/>
            <ac:cxnSpMk id="7" creationId="{54C47830-8E27-A703-BD35-C22892BB68B4}"/>
          </ac:cxnSpMkLst>
        </pc:cxnChg>
      </pc:sldChg>
      <pc:sldChg chg="addSp delSp modSp new mod">
        <pc:chgData name="Yaa B" userId="97c21765c792c5f1" providerId="LiveId" clId="{156ED3CF-0A66-47A1-8661-7788D094AD62}" dt="2024-07-22T08:21:58.240" v="1411" actId="1035"/>
        <pc:sldMkLst>
          <pc:docMk/>
          <pc:sldMk cId="3509885511" sldId="284"/>
        </pc:sldMkLst>
        <pc:spChg chg="del">
          <ac:chgData name="Yaa B" userId="97c21765c792c5f1" providerId="LiveId" clId="{156ED3CF-0A66-47A1-8661-7788D094AD62}" dt="2024-07-22T08:21:22.525" v="1407" actId="478"/>
          <ac:spMkLst>
            <pc:docMk/>
            <pc:sldMk cId="3509885511" sldId="284"/>
            <ac:spMk id="2" creationId="{E1CB6B94-0D36-C1E4-4CF4-B3C30D37B2E0}"/>
          </ac:spMkLst>
        </pc:spChg>
        <pc:spChg chg="mod">
          <ac:chgData name="Yaa B" userId="97c21765c792c5f1" providerId="LiveId" clId="{156ED3CF-0A66-47A1-8661-7788D094AD62}" dt="2024-07-22T08:21:19.668" v="1406"/>
          <ac:spMkLst>
            <pc:docMk/>
            <pc:sldMk cId="3509885511" sldId="284"/>
            <ac:spMk id="4" creationId="{72567573-1130-AD0C-DCA1-2E36D0AF5F0A}"/>
          </ac:spMkLst>
        </pc:spChg>
        <pc:spChg chg="mod">
          <ac:chgData name="Yaa B" userId="97c21765c792c5f1" providerId="LiveId" clId="{156ED3CF-0A66-47A1-8661-7788D094AD62}" dt="2024-07-22T08:21:19.668" v="1406"/>
          <ac:spMkLst>
            <pc:docMk/>
            <pc:sldMk cId="3509885511" sldId="284"/>
            <ac:spMk id="5" creationId="{89AA4017-8081-D0B4-34D0-588FF900C90F}"/>
          </ac:spMkLst>
        </pc:spChg>
        <pc:spChg chg="add mod">
          <ac:chgData name="Yaa B" userId="97c21765c792c5f1" providerId="LiveId" clId="{156ED3CF-0A66-47A1-8661-7788D094AD62}" dt="2024-07-22T08:21:19.668" v="1406"/>
          <ac:spMkLst>
            <pc:docMk/>
            <pc:sldMk cId="3509885511" sldId="284"/>
            <ac:spMk id="6" creationId="{FB3D963B-B739-76ED-D36C-208B43BB5DAA}"/>
          </ac:spMkLst>
        </pc:spChg>
        <pc:spChg chg="add mod">
          <ac:chgData name="Yaa B" userId="97c21765c792c5f1" providerId="LiveId" clId="{156ED3CF-0A66-47A1-8661-7788D094AD62}" dt="2024-07-22T08:21:19.668" v="1406"/>
          <ac:spMkLst>
            <pc:docMk/>
            <pc:sldMk cId="3509885511" sldId="284"/>
            <ac:spMk id="7" creationId="{8CEA9438-7687-9FE5-3F41-1103ACFB6B02}"/>
          </ac:spMkLst>
        </pc:spChg>
        <pc:spChg chg="add mod">
          <ac:chgData name="Yaa B" userId="97c21765c792c5f1" providerId="LiveId" clId="{156ED3CF-0A66-47A1-8661-7788D094AD62}" dt="2024-07-22T08:21:19.668" v="1406"/>
          <ac:spMkLst>
            <pc:docMk/>
            <pc:sldMk cId="3509885511" sldId="284"/>
            <ac:spMk id="10" creationId="{CC2012A4-CCFB-1ED3-CF82-901377953B5A}"/>
          </ac:spMkLst>
        </pc:spChg>
        <pc:spChg chg="add mod">
          <ac:chgData name="Yaa B" userId="97c21765c792c5f1" providerId="LiveId" clId="{156ED3CF-0A66-47A1-8661-7788D094AD62}" dt="2024-07-22T08:21:19.668" v="1406"/>
          <ac:spMkLst>
            <pc:docMk/>
            <pc:sldMk cId="3509885511" sldId="284"/>
            <ac:spMk id="11" creationId="{A24A2C9F-3735-FE90-7E2D-DB18BA7BE8F1}"/>
          </ac:spMkLst>
        </pc:spChg>
        <pc:grpChg chg="add mod">
          <ac:chgData name="Yaa B" userId="97c21765c792c5f1" providerId="LiveId" clId="{156ED3CF-0A66-47A1-8661-7788D094AD62}" dt="2024-07-22T08:21:19.668" v="1406"/>
          <ac:grpSpMkLst>
            <pc:docMk/>
            <pc:sldMk cId="3509885511" sldId="284"/>
            <ac:grpSpMk id="3" creationId="{8F91B858-5E7E-CE42-0B87-438EFAA7E0D0}"/>
          </ac:grpSpMkLst>
        </pc:grpChg>
        <pc:cxnChg chg="add mod">
          <ac:chgData name="Yaa B" userId="97c21765c792c5f1" providerId="LiveId" clId="{156ED3CF-0A66-47A1-8661-7788D094AD62}" dt="2024-07-22T08:21:49.100" v="1409" actId="14100"/>
          <ac:cxnSpMkLst>
            <pc:docMk/>
            <pc:sldMk cId="3509885511" sldId="284"/>
            <ac:cxnSpMk id="8" creationId="{85C9ABD1-EFAB-D5F1-B21D-228699F26E48}"/>
          </ac:cxnSpMkLst>
        </pc:cxnChg>
        <pc:cxnChg chg="add mod">
          <ac:chgData name="Yaa B" userId="97c21765c792c5f1" providerId="LiveId" clId="{156ED3CF-0A66-47A1-8661-7788D094AD62}" dt="2024-07-22T08:21:58.240" v="1411" actId="1035"/>
          <ac:cxnSpMkLst>
            <pc:docMk/>
            <pc:sldMk cId="3509885511" sldId="284"/>
            <ac:cxnSpMk id="9" creationId="{85A51000-D40F-3E30-678A-F3346A20A68E}"/>
          </ac:cxnSpMkLst>
        </pc:cxnChg>
      </pc:sldChg>
      <pc:sldMasterChg chg="modSldLayout">
        <pc:chgData name="Yaa B" userId="97c21765c792c5f1" providerId="LiveId" clId="{156ED3CF-0A66-47A1-8661-7788D094AD62}" dt="2024-07-22T07:46:06.203" v="136"/>
        <pc:sldMasterMkLst>
          <pc:docMk/>
          <pc:sldMasterMk cId="776962060" sldId="2147483661"/>
        </pc:sldMasterMkLst>
        <pc:sldLayoutChg chg="modSp mod">
          <pc:chgData name="Yaa B" userId="97c21765c792c5f1" providerId="LiveId" clId="{156ED3CF-0A66-47A1-8661-7788D094AD62}" dt="2024-07-22T07:45:32.897" v="126" actId="122"/>
          <pc:sldLayoutMkLst>
            <pc:docMk/>
            <pc:sldMasterMk cId="776962060" sldId="2147483661"/>
            <pc:sldLayoutMk cId="1953039790" sldId="2147483665"/>
          </pc:sldLayoutMkLst>
          <pc:spChg chg="mod">
            <ac:chgData name="Yaa B" userId="97c21765c792c5f1" providerId="LiveId" clId="{156ED3CF-0A66-47A1-8661-7788D094AD62}" dt="2024-07-22T07:45:32.897" v="126" actId="122"/>
            <ac:spMkLst>
              <pc:docMk/>
              <pc:sldMasterMk cId="776962060" sldId="2147483661"/>
              <pc:sldLayoutMk cId="1953039790" sldId="2147483665"/>
              <ac:spMk id="6" creationId="{0A0B39CD-BE18-299D-7122-D4A4E12C377E}"/>
            </ac:spMkLst>
          </pc:spChg>
        </pc:sldLayoutChg>
        <pc:sldLayoutChg chg="modSp mod">
          <pc:chgData name="Yaa B" userId="97c21765c792c5f1" providerId="LiveId" clId="{156ED3CF-0A66-47A1-8661-7788D094AD62}" dt="2024-07-22T07:45:37.584" v="127"/>
          <pc:sldLayoutMkLst>
            <pc:docMk/>
            <pc:sldMasterMk cId="776962060" sldId="2147483661"/>
            <pc:sldLayoutMk cId="778509924" sldId="2147483666"/>
          </pc:sldLayoutMkLst>
          <pc:spChg chg="mod">
            <ac:chgData name="Yaa B" userId="97c21765c792c5f1" providerId="LiveId" clId="{156ED3CF-0A66-47A1-8661-7788D094AD62}" dt="2024-07-22T07:45:37.584" v="127"/>
            <ac:spMkLst>
              <pc:docMk/>
              <pc:sldMasterMk cId="776962060" sldId="2147483661"/>
              <pc:sldLayoutMk cId="778509924" sldId="2147483666"/>
              <ac:spMk id="6" creationId="{EE9B2027-1E51-3C17-F83A-B47F41387673}"/>
            </ac:spMkLst>
          </pc:spChg>
        </pc:sldLayoutChg>
        <pc:sldLayoutChg chg="modSp mod">
          <pc:chgData name="Yaa B" userId="97c21765c792c5f1" providerId="LiveId" clId="{156ED3CF-0A66-47A1-8661-7788D094AD62}" dt="2024-07-22T07:45:40.512" v="128"/>
          <pc:sldLayoutMkLst>
            <pc:docMk/>
            <pc:sldMasterMk cId="776962060" sldId="2147483661"/>
            <pc:sldLayoutMk cId="3686762040" sldId="2147483667"/>
          </pc:sldLayoutMkLst>
          <pc:spChg chg="mod">
            <ac:chgData name="Yaa B" userId="97c21765c792c5f1" providerId="LiveId" clId="{156ED3CF-0A66-47A1-8661-7788D094AD62}" dt="2024-07-22T07:45:40.512" v="128"/>
            <ac:spMkLst>
              <pc:docMk/>
              <pc:sldMasterMk cId="776962060" sldId="2147483661"/>
              <pc:sldLayoutMk cId="3686762040" sldId="2147483667"/>
              <ac:spMk id="6" creationId="{1976EFB7-6CF6-74C0-A125-804694B69847}"/>
            </ac:spMkLst>
          </pc:spChg>
        </pc:sldLayoutChg>
        <pc:sldLayoutChg chg="modSp mod">
          <pc:chgData name="Yaa B" userId="97c21765c792c5f1" providerId="LiveId" clId="{156ED3CF-0A66-47A1-8661-7788D094AD62}" dt="2024-07-22T07:45:43.378" v="129"/>
          <pc:sldLayoutMkLst>
            <pc:docMk/>
            <pc:sldMasterMk cId="776962060" sldId="2147483661"/>
            <pc:sldLayoutMk cId="1831168607" sldId="2147483668"/>
          </pc:sldLayoutMkLst>
          <pc:spChg chg="mod">
            <ac:chgData name="Yaa B" userId="97c21765c792c5f1" providerId="LiveId" clId="{156ED3CF-0A66-47A1-8661-7788D094AD62}" dt="2024-07-22T07:45:43.378" v="129"/>
            <ac:spMkLst>
              <pc:docMk/>
              <pc:sldMasterMk cId="776962060" sldId="2147483661"/>
              <pc:sldLayoutMk cId="1831168607" sldId="2147483668"/>
              <ac:spMk id="6" creationId="{A135B230-4D72-3DE2-D7CA-AD0C5325BDC6}"/>
            </ac:spMkLst>
          </pc:spChg>
        </pc:sldLayoutChg>
        <pc:sldLayoutChg chg="modSp mod">
          <pc:chgData name="Yaa B" userId="97c21765c792c5f1" providerId="LiveId" clId="{156ED3CF-0A66-47A1-8661-7788D094AD62}" dt="2024-07-22T07:45:49.333" v="130"/>
          <pc:sldLayoutMkLst>
            <pc:docMk/>
            <pc:sldMasterMk cId="776962060" sldId="2147483661"/>
            <pc:sldLayoutMk cId="2666491901" sldId="2147483669"/>
          </pc:sldLayoutMkLst>
          <pc:spChg chg="mod">
            <ac:chgData name="Yaa B" userId="97c21765c792c5f1" providerId="LiveId" clId="{156ED3CF-0A66-47A1-8661-7788D094AD62}" dt="2024-07-22T07:45:49.333" v="130"/>
            <ac:spMkLst>
              <pc:docMk/>
              <pc:sldMasterMk cId="776962060" sldId="2147483661"/>
              <pc:sldLayoutMk cId="2666491901" sldId="2147483669"/>
              <ac:spMk id="6" creationId="{F662FD7F-7A32-C1D8-7B72-8374E31F22CD}"/>
            </ac:spMkLst>
          </pc:spChg>
        </pc:sldLayoutChg>
        <pc:sldLayoutChg chg="modSp mod">
          <pc:chgData name="Yaa B" userId="97c21765c792c5f1" providerId="LiveId" clId="{156ED3CF-0A66-47A1-8661-7788D094AD62}" dt="2024-07-22T07:45:51.618" v="131"/>
          <pc:sldLayoutMkLst>
            <pc:docMk/>
            <pc:sldMasterMk cId="776962060" sldId="2147483661"/>
            <pc:sldLayoutMk cId="3989760566" sldId="2147483670"/>
          </pc:sldLayoutMkLst>
          <pc:spChg chg="mod">
            <ac:chgData name="Yaa B" userId="97c21765c792c5f1" providerId="LiveId" clId="{156ED3CF-0A66-47A1-8661-7788D094AD62}" dt="2024-07-22T07:45:51.618" v="131"/>
            <ac:spMkLst>
              <pc:docMk/>
              <pc:sldMasterMk cId="776962060" sldId="2147483661"/>
              <pc:sldLayoutMk cId="3989760566" sldId="2147483670"/>
              <ac:spMk id="6" creationId="{7A30D742-CB78-0DB9-5333-607B80650F9B}"/>
            </ac:spMkLst>
          </pc:spChg>
        </pc:sldLayoutChg>
        <pc:sldLayoutChg chg="modSp mod">
          <pc:chgData name="Yaa B" userId="97c21765c792c5f1" providerId="LiveId" clId="{156ED3CF-0A66-47A1-8661-7788D094AD62}" dt="2024-07-22T07:45:54.329" v="132"/>
          <pc:sldLayoutMkLst>
            <pc:docMk/>
            <pc:sldMasterMk cId="776962060" sldId="2147483661"/>
            <pc:sldLayoutMk cId="2301575300" sldId="2147483671"/>
          </pc:sldLayoutMkLst>
          <pc:spChg chg="mod">
            <ac:chgData name="Yaa B" userId="97c21765c792c5f1" providerId="LiveId" clId="{156ED3CF-0A66-47A1-8661-7788D094AD62}" dt="2024-07-22T07:45:54.329" v="132"/>
            <ac:spMkLst>
              <pc:docMk/>
              <pc:sldMasterMk cId="776962060" sldId="2147483661"/>
              <pc:sldLayoutMk cId="2301575300" sldId="2147483671"/>
              <ac:spMk id="6" creationId="{470228A8-1FB9-17C2-001A-FB96A6C22194}"/>
            </ac:spMkLst>
          </pc:spChg>
        </pc:sldLayoutChg>
        <pc:sldLayoutChg chg="modSp mod">
          <pc:chgData name="Yaa B" userId="97c21765c792c5f1" providerId="LiveId" clId="{156ED3CF-0A66-47A1-8661-7788D094AD62}" dt="2024-07-22T07:45:56.429" v="133"/>
          <pc:sldLayoutMkLst>
            <pc:docMk/>
            <pc:sldMasterMk cId="776962060" sldId="2147483661"/>
            <pc:sldLayoutMk cId="1866646474" sldId="2147483672"/>
          </pc:sldLayoutMkLst>
          <pc:spChg chg="mod">
            <ac:chgData name="Yaa B" userId="97c21765c792c5f1" providerId="LiveId" clId="{156ED3CF-0A66-47A1-8661-7788D094AD62}" dt="2024-07-22T07:45:56.429" v="133"/>
            <ac:spMkLst>
              <pc:docMk/>
              <pc:sldMasterMk cId="776962060" sldId="2147483661"/>
              <pc:sldLayoutMk cId="1866646474" sldId="2147483672"/>
              <ac:spMk id="6" creationId="{BB5DD521-B5D7-DE4E-A790-CE0776A36138}"/>
            </ac:spMkLst>
          </pc:spChg>
        </pc:sldLayoutChg>
        <pc:sldLayoutChg chg="modSp mod">
          <pc:chgData name="Yaa B" userId="97c21765c792c5f1" providerId="LiveId" clId="{156ED3CF-0A66-47A1-8661-7788D094AD62}" dt="2024-07-22T07:45:58.861" v="134"/>
          <pc:sldLayoutMkLst>
            <pc:docMk/>
            <pc:sldMasterMk cId="776962060" sldId="2147483661"/>
            <pc:sldLayoutMk cId="3183380028" sldId="2147483673"/>
          </pc:sldLayoutMkLst>
          <pc:spChg chg="mod">
            <ac:chgData name="Yaa B" userId="97c21765c792c5f1" providerId="LiveId" clId="{156ED3CF-0A66-47A1-8661-7788D094AD62}" dt="2024-07-22T07:45:58.861" v="134"/>
            <ac:spMkLst>
              <pc:docMk/>
              <pc:sldMasterMk cId="776962060" sldId="2147483661"/>
              <pc:sldLayoutMk cId="3183380028" sldId="2147483673"/>
              <ac:spMk id="6" creationId="{65C36569-69C8-7755-9625-9AEE7EC3BE22}"/>
            </ac:spMkLst>
          </pc:spChg>
        </pc:sldLayoutChg>
        <pc:sldLayoutChg chg="modSp mod">
          <pc:chgData name="Yaa B" userId="97c21765c792c5f1" providerId="LiveId" clId="{156ED3CF-0A66-47A1-8661-7788D094AD62}" dt="2024-07-22T07:46:02.514" v="135"/>
          <pc:sldLayoutMkLst>
            <pc:docMk/>
            <pc:sldMasterMk cId="776962060" sldId="2147483661"/>
            <pc:sldLayoutMk cId="4257912571" sldId="2147483674"/>
          </pc:sldLayoutMkLst>
          <pc:spChg chg="mod">
            <ac:chgData name="Yaa B" userId="97c21765c792c5f1" providerId="LiveId" clId="{156ED3CF-0A66-47A1-8661-7788D094AD62}" dt="2024-07-22T07:46:02.514" v="135"/>
            <ac:spMkLst>
              <pc:docMk/>
              <pc:sldMasterMk cId="776962060" sldId="2147483661"/>
              <pc:sldLayoutMk cId="4257912571" sldId="2147483674"/>
              <ac:spMk id="6" creationId="{665089A9-D96F-513E-837B-461B075ECB50}"/>
            </ac:spMkLst>
          </pc:spChg>
        </pc:sldLayoutChg>
        <pc:sldLayoutChg chg="modSp mod">
          <pc:chgData name="Yaa B" userId="97c21765c792c5f1" providerId="LiveId" clId="{156ED3CF-0A66-47A1-8661-7788D094AD62}" dt="2024-07-22T07:46:06.203" v="136"/>
          <pc:sldLayoutMkLst>
            <pc:docMk/>
            <pc:sldMasterMk cId="776962060" sldId="2147483661"/>
            <pc:sldLayoutMk cId="3644248390" sldId="2147483675"/>
          </pc:sldLayoutMkLst>
          <pc:spChg chg="mod">
            <ac:chgData name="Yaa B" userId="97c21765c792c5f1" providerId="LiveId" clId="{156ED3CF-0A66-47A1-8661-7788D094AD62}" dt="2024-07-22T07:46:06.203" v="136"/>
            <ac:spMkLst>
              <pc:docMk/>
              <pc:sldMasterMk cId="776962060" sldId="2147483661"/>
              <pc:sldLayoutMk cId="3644248390" sldId="2147483675"/>
              <ac:spMk id="6" creationId="{53B4FCE6-635D-3B0A-DFD6-2F79F5F3DEB2}"/>
            </ac:spMkLst>
          </pc:spChg>
        </pc:sldLayoutChg>
      </pc:sldMasterChg>
    </pc:docChg>
  </pc:docChgLst>
  <pc:docChgLst>
    <pc:chgData name="Afua Bruce" userId="d82986e4d792e593" providerId="Windows Live" clId="Web-{E9F23D95-78C8-43FC-99A8-7AF54F5A413E}"/>
    <pc:docChg chg="mod delSld modSld">
      <pc:chgData name="Afua Bruce" userId="d82986e4d792e593" providerId="Windows Live" clId="Web-{E9F23D95-78C8-43FC-99A8-7AF54F5A413E}" dt="2024-07-29T04:15:59.493" v="6"/>
      <pc:docMkLst>
        <pc:docMk/>
      </pc:docMkLst>
      <pc:sldChg chg="del">
        <pc:chgData name="Afua Bruce" userId="d82986e4d792e593" providerId="Windows Live" clId="Web-{E9F23D95-78C8-43FC-99A8-7AF54F5A413E}" dt="2024-07-29T04:13:28.407" v="0"/>
        <pc:sldMkLst>
          <pc:docMk/>
          <pc:sldMk cId="0" sldId="256"/>
        </pc:sldMkLst>
      </pc:sldChg>
      <pc:sldChg chg="delCm">
        <pc:chgData name="Afua Bruce" userId="d82986e4d792e593" providerId="Windows Live" clId="Web-{E9F23D95-78C8-43FC-99A8-7AF54F5A413E}" dt="2024-07-29T04:13:42.799" v="1"/>
        <pc:sldMkLst>
          <pc:docMk/>
          <pc:sldMk cId="2259666977" sldId="277"/>
        </pc:sldMkLst>
      </pc:sldChg>
      <pc:sldChg chg="addCm">
        <pc:chgData name="Afua Bruce" userId="d82986e4d792e593" providerId="Windows Live" clId="Web-{E9F23D95-78C8-43FC-99A8-7AF54F5A413E}" dt="2024-07-29T04:15:59.493" v="6"/>
        <pc:sldMkLst>
          <pc:docMk/>
          <pc:sldMk cId="1471473358" sldId="278"/>
        </pc:sldMkLst>
        <pc:extLst>
          <p:ext xmlns:p="http://schemas.openxmlformats.org/presentationml/2006/main" uri="{D6D511B9-2390-475A-947B-AFAB55BFBCF1}">
            <pc226:cmChg xmlns:pc226="http://schemas.microsoft.com/office/powerpoint/2022/06/main/command" chg="add">
              <pc226:chgData name="Afua Bruce" userId="d82986e4d792e593" providerId="Windows Live" clId="Web-{E9F23D95-78C8-43FC-99A8-7AF54F5A413E}" dt="2024-07-29T04:15:59.493" v="6"/>
              <pc2:cmMkLst xmlns:pc2="http://schemas.microsoft.com/office/powerpoint/2019/9/main/command">
                <pc:docMk/>
                <pc:sldMk cId="1471473358" sldId="278"/>
                <pc2:cmMk id="{2F249790-B55C-4F4F-9F3B-5D061E661643}"/>
              </pc2:cmMkLst>
            </pc226:cmChg>
          </p:ext>
        </pc:extLst>
      </pc:sldChg>
      <pc:sldChg chg="delSp addCm delCm">
        <pc:chgData name="Afua Bruce" userId="d82986e4d792e593" providerId="Windows Live" clId="Web-{E9F23D95-78C8-43FC-99A8-7AF54F5A413E}" dt="2024-07-29T04:15:08.209" v="4"/>
        <pc:sldMkLst>
          <pc:docMk/>
          <pc:sldMk cId="3724843013" sldId="282"/>
        </pc:sldMkLst>
        <pc:spChg chg="del">
          <ac:chgData name="Afua Bruce" userId="d82986e4d792e593" providerId="Windows Live" clId="Web-{E9F23D95-78C8-43FC-99A8-7AF54F5A413E}" dt="2024-07-29T04:14:57.318" v="3"/>
          <ac:spMkLst>
            <pc:docMk/>
            <pc:sldMk cId="3724843013" sldId="282"/>
            <ac:spMk id="43" creationId="{A4FA6578-E394-A369-C7EC-373A0DACFE25}"/>
          </ac:spMkLst>
        </pc:spChg>
      </pc:sldChg>
    </pc:docChg>
  </pc:docChgLst>
  <pc:docChgLst>
    <pc:chgData name="Yaa B" userId="97c21765c792c5f1" providerId="LiveId" clId="{BB1D7F87-BA92-4B62-9FFA-F57FF1D17182}"/>
    <pc:docChg chg="custSel addSld modSld">
      <pc:chgData name="Yaa B" userId="97c21765c792c5f1" providerId="LiveId" clId="{BB1D7F87-BA92-4B62-9FFA-F57FF1D17182}" dt="2024-07-27T05:43:01.899" v="44" actId="1036"/>
      <pc:docMkLst>
        <pc:docMk/>
      </pc:docMkLst>
      <pc:sldChg chg="delSp modSp add mod setBg">
        <pc:chgData name="Yaa B" userId="97c21765c792c5f1" providerId="LiveId" clId="{BB1D7F87-BA92-4B62-9FFA-F57FF1D17182}" dt="2024-07-27T05:43:01.899" v="44" actId="1036"/>
        <pc:sldMkLst>
          <pc:docMk/>
          <pc:sldMk cId="0" sldId="285"/>
        </pc:sldMkLst>
        <pc:spChg chg="del">
          <ac:chgData name="Yaa B" userId="97c21765c792c5f1" providerId="LiveId" clId="{BB1D7F87-BA92-4B62-9FFA-F57FF1D17182}" dt="2024-07-27T05:42:54.482" v="21" actId="478"/>
          <ac:spMkLst>
            <pc:docMk/>
            <pc:sldMk cId="0" sldId="285"/>
            <ac:spMk id="161" creationId="{00000000-0000-0000-0000-000000000000}"/>
          </ac:spMkLst>
        </pc:spChg>
        <pc:spChg chg="mod">
          <ac:chgData name="Yaa B" userId="97c21765c792c5f1" providerId="LiveId" clId="{BB1D7F87-BA92-4B62-9FFA-F57FF1D17182}" dt="2024-07-27T05:42:50.994" v="20" actId="20577"/>
          <ac:spMkLst>
            <pc:docMk/>
            <pc:sldMk cId="0" sldId="285"/>
            <ac:spMk id="165" creationId="{00000000-0000-0000-0000-000000000000}"/>
          </ac:spMkLst>
        </pc:spChg>
        <pc:grpChg chg="mod">
          <ac:chgData name="Yaa B" userId="97c21765c792c5f1" providerId="LiveId" clId="{BB1D7F87-BA92-4B62-9FFA-F57FF1D17182}" dt="2024-07-27T05:43:01.899" v="44" actId="1036"/>
          <ac:grpSpMkLst>
            <pc:docMk/>
            <pc:sldMk cId="0" sldId="285"/>
            <ac:grpSpMk id="162" creationId="{00000000-0000-0000-0000-000000000000}"/>
          </ac:grpSpMkLst>
        </pc:gr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B259B6-E628-4C86-9E9E-683D3DA82E7C}" type="doc">
      <dgm:prSet loTypeId="urn:microsoft.com/office/officeart/2008/layout/VerticalCurvedList" loCatId="list" qsTypeId="urn:microsoft.com/office/officeart/2005/8/quickstyle/simple1" qsCatId="simple" csTypeId="urn:microsoft.com/office/officeart/2005/8/colors/accent1_4" csCatId="accent1" phldr="1"/>
      <dgm:spPr/>
      <dgm:t>
        <a:bodyPr/>
        <a:lstStyle/>
        <a:p>
          <a:endParaRPr lang="en-US"/>
        </a:p>
      </dgm:t>
    </dgm:pt>
    <dgm:pt modelId="{C8F7C419-639E-425A-B4D4-2DF9C8C7C7DD}">
      <dgm:prSet phldrT="[Text]" phldr="0"/>
      <dgm:spPr/>
      <dgm:t>
        <a:bodyPr/>
        <a:lstStyle/>
        <a:p>
          <a:pPr rtl="0">
            <a:buClr>
              <a:srgbClr val="000000"/>
            </a:buClr>
            <a:buSzPts val="3200"/>
            <a:buChar char="•"/>
          </a:pPr>
          <a:r>
            <a:rPr lang="en-US" dirty="0">
              <a:solidFill>
                <a:schemeClr val="bg1"/>
              </a:solidFill>
              <a:latin typeface="Arial"/>
            </a:rPr>
            <a:t>Understand the relationship between high quality data and high quality AI tools</a:t>
          </a:r>
          <a:endParaRPr lang="en-US" dirty="0">
            <a:solidFill>
              <a:schemeClr val="bg1"/>
            </a:solidFill>
          </a:endParaRPr>
        </a:p>
      </dgm:t>
    </dgm:pt>
    <dgm:pt modelId="{C1FDE917-CFFD-463F-B5FE-340EFA997EF9}" type="parTrans" cxnId="{58770943-2432-42BE-B459-ABD566C2B8EC}">
      <dgm:prSet/>
      <dgm:spPr/>
      <dgm:t>
        <a:bodyPr/>
        <a:lstStyle/>
        <a:p>
          <a:endParaRPr lang="en-US"/>
        </a:p>
      </dgm:t>
    </dgm:pt>
    <dgm:pt modelId="{CBF5F2C2-A508-4CEE-BCA6-91189CD60AF7}" type="sibTrans" cxnId="{58770943-2432-42BE-B459-ABD566C2B8EC}">
      <dgm:prSet/>
      <dgm:spPr/>
      <dgm:t>
        <a:bodyPr/>
        <a:lstStyle/>
        <a:p>
          <a:endParaRPr lang="en-US"/>
        </a:p>
      </dgm:t>
    </dgm:pt>
    <dgm:pt modelId="{B34C1106-CAB2-4F3E-9C66-45C7384D0BE4}">
      <dgm:prSet phldrT="[Text]" phldr="0"/>
      <dgm:spPr>
        <a:solidFill>
          <a:srgbClr val="29A89B"/>
        </a:solidFill>
      </dgm:spPr>
      <dgm:t>
        <a:bodyPr/>
        <a:lstStyle/>
        <a:p>
          <a:pPr rtl="0">
            <a:buClr>
              <a:srgbClr val="000000"/>
            </a:buClr>
            <a:buSzPts val="3200"/>
            <a:buChar char="•"/>
          </a:pPr>
          <a:r>
            <a:rPr lang="en-US" dirty="0">
              <a:solidFill>
                <a:schemeClr val="bg1"/>
              </a:solidFill>
              <a:latin typeface="Arial"/>
            </a:rPr>
            <a:t>Know specific methods to implement data governance in your data and tools</a:t>
          </a:r>
          <a:endParaRPr lang="en-US" dirty="0">
            <a:solidFill>
              <a:schemeClr val="bg1"/>
            </a:solidFill>
          </a:endParaRPr>
        </a:p>
      </dgm:t>
    </dgm:pt>
    <dgm:pt modelId="{B9DD3BF3-2120-4EA2-93CE-6445A7151891}" type="parTrans" cxnId="{42679A73-B4AE-422C-910A-CFC8ECAC17EC}">
      <dgm:prSet/>
      <dgm:spPr/>
      <dgm:t>
        <a:bodyPr/>
        <a:lstStyle/>
        <a:p>
          <a:endParaRPr lang="en-US"/>
        </a:p>
      </dgm:t>
    </dgm:pt>
    <dgm:pt modelId="{01E5CDF8-3395-4B0C-8AF8-808098ADF86B}" type="sibTrans" cxnId="{42679A73-B4AE-422C-910A-CFC8ECAC17EC}">
      <dgm:prSet/>
      <dgm:spPr/>
      <dgm:t>
        <a:bodyPr/>
        <a:lstStyle/>
        <a:p>
          <a:endParaRPr lang="en-US"/>
        </a:p>
      </dgm:t>
    </dgm:pt>
    <dgm:pt modelId="{3CEF4E8E-6E05-4D38-9EC6-F64D43A87E34}">
      <dgm:prSet phldrT="[Text]" phldr="0"/>
      <dgm:spPr>
        <a:solidFill>
          <a:srgbClr val="29A89B"/>
        </a:solidFill>
      </dgm:spPr>
      <dgm:t>
        <a:bodyPr/>
        <a:lstStyle/>
        <a:p>
          <a:pPr rtl="0">
            <a:buClr>
              <a:srgbClr val="000000"/>
            </a:buClr>
            <a:buSzPts val="3200"/>
            <a:buChar char="•"/>
          </a:pPr>
          <a:r>
            <a:rPr lang="en-US" dirty="0">
              <a:solidFill>
                <a:schemeClr val="bg1"/>
              </a:solidFill>
              <a:latin typeface="Arial"/>
            </a:rPr>
            <a:t>Identify best practices for creating a strong data culture in your organization</a:t>
          </a:r>
          <a:endParaRPr lang="en-US" dirty="0">
            <a:solidFill>
              <a:schemeClr val="bg1"/>
            </a:solidFill>
          </a:endParaRPr>
        </a:p>
      </dgm:t>
    </dgm:pt>
    <dgm:pt modelId="{E535D270-F865-4901-A24E-580EF20833A3}" type="parTrans" cxnId="{4E3583B5-4F02-4608-A2B6-092C848DDD37}">
      <dgm:prSet/>
      <dgm:spPr/>
      <dgm:t>
        <a:bodyPr/>
        <a:lstStyle/>
        <a:p>
          <a:endParaRPr lang="en-US"/>
        </a:p>
      </dgm:t>
    </dgm:pt>
    <dgm:pt modelId="{DB9DEE1D-40A6-4A38-A788-EA493ADCD995}" type="sibTrans" cxnId="{4E3583B5-4F02-4608-A2B6-092C848DDD37}">
      <dgm:prSet/>
      <dgm:spPr/>
      <dgm:t>
        <a:bodyPr/>
        <a:lstStyle/>
        <a:p>
          <a:endParaRPr lang="en-US"/>
        </a:p>
      </dgm:t>
    </dgm:pt>
    <dgm:pt modelId="{19194522-346D-4C8B-A389-DD2715E35482}" type="pres">
      <dgm:prSet presAssocID="{23B259B6-E628-4C86-9E9E-683D3DA82E7C}" presName="Name0" presStyleCnt="0">
        <dgm:presLayoutVars>
          <dgm:chMax val="7"/>
          <dgm:chPref val="7"/>
          <dgm:dir/>
        </dgm:presLayoutVars>
      </dgm:prSet>
      <dgm:spPr/>
    </dgm:pt>
    <dgm:pt modelId="{FED8D28D-0F89-4CF2-9730-61D1BE25CB13}" type="pres">
      <dgm:prSet presAssocID="{23B259B6-E628-4C86-9E9E-683D3DA82E7C}" presName="Name1" presStyleCnt="0"/>
      <dgm:spPr/>
    </dgm:pt>
    <dgm:pt modelId="{25FFC2C0-36F9-4F31-A9EC-B7A79DBC9DD0}" type="pres">
      <dgm:prSet presAssocID="{23B259B6-E628-4C86-9E9E-683D3DA82E7C}" presName="cycle" presStyleCnt="0"/>
      <dgm:spPr/>
    </dgm:pt>
    <dgm:pt modelId="{5ED73DD2-BC8D-48FA-B074-98A497E5F14A}" type="pres">
      <dgm:prSet presAssocID="{23B259B6-E628-4C86-9E9E-683D3DA82E7C}" presName="srcNode" presStyleLbl="node1" presStyleIdx="0" presStyleCnt="3"/>
      <dgm:spPr/>
    </dgm:pt>
    <dgm:pt modelId="{DFD4A9A3-6F14-4C32-BB90-E4A2A5837F95}" type="pres">
      <dgm:prSet presAssocID="{23B259B6-E628-4C86-9E9E-683D3DA82E7C}" presName="conn" presStyleLbl="parChTrans1D2" presStyleIdx="0" presStyleCnt="1"/>
      <dgm:spPr/>
    </dgm:pt>
    <dgm:pt modelId="{0704D482-1BDA-4949-B102-593DBD03C2FE}" type="pres">
      <dgm:prSet presAssocID="{23B259B6-E628-4C86-9E9E-683D3DA82E7C}" presName="extraNode" presStyleLbl="node1" presStyleIdx="0" presStyleCnt="3"/>
      <dgm:spPr/>
    </dgm:pt>
    <dgm:pt modelId="{756397A5-3011-408D-8416-F52C9E0C7955}" type="pres">
      <dgm:prSet presAssocID="{23B259B6-E628-4C86-9E9E-683D3DA82E7C}" presName="dstNode" presStyleLbl="node1" presStyleIdx="0" presStyleCnt="3"/>
      <dgm:spPr/>
    </dgm:pt>
    <dgm:pt modelId="{9F0BCF88-4196-4749-B02D-D24ED0E06815}" type="pres">
      <dgm:prSet presAssocID="{C8F7C419-639E-425A-B4D4-2DF9C8C7C7DD}" presName="text_1" presStyleLbl="node1" presStyleIdx="0" presStyleCnt="3">
        <dgm:presLayoutVars>
          <dgm:bulletEnabled val="1"/>
        </dgm:presLayoutVars>
      </dgm:prSet>
      <dgm:spPr/>
    </dgm:pt>
    <dgm:pt modelId="{1DDEC755-0F0C-4785-9D0C-48D3398C80F7}" type="pres">
      <dgm:prSet presAssocID="{C8F7C419-639E-425A-B4D4-2DF9C8C7C7DD}" presName="accent_1" presStyleCnt="0"/>
      <dgm:spPr/>
    </dgm:pt>
    <dgm:pt modelId="{F100C6EC-5C21-433D-811E-FADADF85E6E5}" type="pres">
      <dgm:prSet presAssocID="{C8F7C419-639E-425A-B4D4-2DF9C8C7C7DD}" presName="accentRepeatNode" presStyleLbl="solidFgAcc1" presStyleIdx="0" presStyleCnt="3"/>
      <dgm:spPr/>
    </dgm:pt>
    <dgm:pt modelId="{D9725556-70FB-4C70-BFDB-9C320DECE0CB}" type="pres">
      <dgm:prSet presAssocID="{B34C1106-CAB2-4F3E-9C66-45C7384D0BE4}" presName="text_2" presStyleLbl="node1" presStyleIdx="1" presStyleCnt="3">
        <dgm:presLayoutVars>
          <dgm:bulletEnabled val="1"/>
        </dgm:presLayoutVars>
      </dgm:prSet>
      <dgm:spPr/>
    </dgm:pt>
    <dgm:pt modelId="{CA8F5F47-41B3-4E0A-97B3-962CB3177A7E}" type="pres">
      <dgm:prSet presAssocID="{B34C1106-CAB2-4F3E-9C66-45C7384D0BE4}" presName="accent_2" presStyleCnt="0"/>
      <dgm:spPr/>
    </dgm:pt>
    <dgm:pt modelId="{92CF11A1-BBA3-4540-9516-AF0661C3E5E0}" type="pres">
      <dgm:prSet presAssocID="{B34C1106-CAB2-4F3E-9C66-45C7384D0BE4}" presName="accentRepeatNode" presStyleLbl="solidFgAcc1" presStyleIdx="1" presStyleCnt="3"/>
      <dgm:spPr/>
    </dgm:pt>
    <dgm:pt modelId="{6685F0F3-6211-4C35-B163-B1F81F17573A}" type="pres">
      <dgm:prSet presAssocID="{3CEF4E8E-6E05-4D38-9EC6-F64D43A87E34}" presName="text_3" presStyleLbl="node1" presStyleIdx="2" presStyleCnt="3">
        <dgm:presLayoutVars>
          <dgm:bulletEnabled val="1"/>
        </dgm:presLayoutVars>
      </dgm:prSet>
      <dgm:spPr/>
    </dgm:pt>
    <dgm:pt modelId="{DC7ADC11-A61B-4544-ABB0-EB772436F065}" type="pres">
      <dgm:prSet presAssocID="{3CEF4E8E-6E05-4D38-9EC6-F64D43A87E34}" presName="accent_3" presStyleCnt="0"/>
      <dgm:spPr/>
    </dgm:pt>
    <dgm:pt modelId="{62E0C681-B9C1-49DE-81B1-27D56A0ABFD8}" type="pres">
      <dgm:prSet presAssocID="{3CEF4E8E-6E05-4D38-9EC6-F64D43A87E34}" presName="accentRepeatNode" presStyleLbl="solidFgAcc1" presStyleIdx="2" presStyleCnt="3"/>
      <dgm:spPr/>
    </dgm:pt>
  </dgm:ptLst>
  <dgm:cxnLst>
    <dgm:cxn modelId="{8F538F32-EF81-4EBB-89A4-1A93D0D2E3FF}" type="presOf" srcId="{B34C1106-CAB2-4F3E-9C66-45C7384D0BE4}" destId="{D9725556-70FB-4C70-BFDB-9C320DECE0CB}" srcOrd="0" destOrd="0" presId="urn:microsoft.com/office/officeart/2008/layout/VerticalCurvedList"/>
    <dgm:cxn modelId="{58770943-2432-42BE-B459-ABD566C2B8EC}" srcId="{23B259B6-E628-4C86-9E9E-683D3DA82E7C}" destId="{C8F7C419-639E-425A-B4D4-2DF9C8C7C7DD}" srcOrd="0" destOrd="0" parTransId="{C1FDE917-CFFD-463F-B5FE-340EFA997EF9}" sibTransId="{CBF5F2C2-A508-4CEE-BCA6-91189CD60AF7}"/>
    <dgm:cxn modelId="{42679A73-B4AE-422C-910A-CFC8ECAC17EC}" srcId="{23B259B6-E628-4C86-9E9E-683D3DA82E7C}" destId="{B34C1106-CAB2-4F3E-9C66-45C7384D0BE4}" srcOrd="1" destOrd="0" parTransId="{B9DD3BF3-2120-4EA2-93CE-6445A7151891}" sibTransId="{01E5CDF8-3395-4B0C-8AF8-808098ADF86B}"/>
    <dgm:cxn modelId="{25192B80-5A12-47DE-AA5D-722655ECE61D}" type="presOf" srcId="{C8F7C419-639E-425A-B4D4-2DF9C8C7C7DD}" destId="{9F0BCF88-4196-4749-B02D-D24ED0E06815}" srcOrd="0" destOrd="0" presId="urn:microsoft.com/office/officeart/2008/layout/VerticalCurvedList"/>
    <dgm:cxn modelId="{A8464F9B-A3F9-46FA-B336-9928D6B7BE6C}" type="presOf" srcId="{3CEF4E8E-6E05-4D38-9EC6-F64D43A87E34}" destId="{6685F0F3-6211-4C35-B163-B1F81F17573A}" srcOrd="0" destOrd="0" presId="urn:microsoft.com/office/officeart/2008/layout/VerticalCurvedList"/>
    <dgm:cxn modelId="{91A673A1-2C43-4BA0-8393-D0A5DD34BB47}" type="presOf" srcId="{23B259B6-E628-4C86-9E9E-683D3DA82E7C}" destId="{19194522-346D-4C8B-A389-DD2715E35482}" srcOrd="0" destOrd="0" presId="urn:microsoft.com/office/officeart/2008/layout/VerticalCurvedList"/>
    <dgm:cxn modelId="{4E3583B5-4F02-4608-A2B6-092C848DDD37}" srcId="{23B259B6-E628-4C86-9E9E-683D3DA82E7C}" destId="{3CEF4E8E-6E05-4D38-9EC6-F64D43A87E34}" srcOrd="2" destOrd="0" parTransId="{E535D270-F865-4901-A24E-580EF20833A3}" sibTransId="{DB9DEE1D-40A6-4A38-A788-EA493ADCD995}"/>
    <dgm:cxn modelId="{A1F02FFB-0982-42DB-92D8-76AF797AA3FB}" type="presOf" srcId="{CBF5F2C2-A508-4CEE-BCA6-91189CD60AF7}" destId="{DFD4A9A3-6F14-4C32-BB90-E4A2A5837F95}" srcOrd="0" destOrd="0" presId="urn:microsoft.com/office/officeart/2008/layout/VerticalCurvedList"/>
    <dgm:cxn modelId="{A8E0962F-B82F-4081-98C4-9CD9586C099C}" type="presParOf" srcId="{19194522-346D-4C8B-A389-DD2715E35482}" destId="{FED8D28D-0F89-4CF2-9730-61D1BE25CB13}" srcOrd="0" destOrd="0" presId="urn:microsoft.com/office/officeart/2008/layout/VerticalCurvedList"/>
    <dgm:cxn modelId="{48ABF34D-4541-43FF-AC00-D6FE1EAF5C57}" type="presParOf" srcId="{FED8D28D-0F89-4CF2-9730-61D1BE25CB13}" destId="{25FFC2C0-36F9-4F31-A9EC-B7A79DBC9DD0}" srcOrd="0" destOrd="0" presId="urn:microsoft.com/office/officeart/2008/layout/VerticalCurvedList"/>
    <dgm:cxn modelId="{4FA6F10F-A759-4755-B757-6C16A8C645FD}" type="presParOf" srcId="{25FFC2C0-36F9-4F31-A9EC-B7A79DBC9DD0}" destId="{5ED73DD2-BC8D-48FA-B074-98A497E5F14A}" srcOrd="0" destOrd="0" presId="urn:microsoft.com/office/officeart/2008/layout/VerticalCurvedList"/>
    <dgm:cxn modelId="{145D6305-4B32-43F4-A5CB-36375E71F2BA}" type="presParOf" srcId="{25FFC2C0-36F9-4F31-A9EC-B7A79DBC9DD0}" destId="{DFD4A9A3-6F14-4C32-BB90-E4A2A5837F95}" srcOrd="1" destOrd="0" presId="urn:microsoft.com/office/officeart/2008/layout/VerticalCurvedList"/>
    <dgm:cxn modelId="{9D33D101-260E-41CE-B724-9E342B995FEC}" type="presParOf" srcId="{25FFC2C0-36F9-4F31-A9EC-B7A79DBC9DD0}" destId="{0704D482-1BDA-4949-B102-593DBD03C2FE}" srcOrd="2" destOrd="0" presId="urn:microsoft.com/office/officeart/2008/layout/VerticalCurvedList"/>
    <dgm:cxn modelId="{7DF95EE6-DC27-41D3-8E85-7336D9E20204}" type="presParOf" srcId="{25FFC2C0-36F9-4F31-A9EC-B7A79DBC9DD0}" destId="{756397A5-3011-408D-8416-F52C9E0C7955}" srcOrd="3" destOrd="0" presId="urn:microsoft.com/office/officeart/2008/layout/VerticalCurvedList"/>
    <dgm:cxn modelId="{3B3E553B-8D67-421B-B19F-D9DA561C1288}" type="presParOf" srcId="{FED8D28D-0F89-4CF2-9730-61D1BE25CB13}" destId="{9F0BCF88-4196-4749-B02D-D24ED0E06815}" srcOrd="1" destOrd="0" presId="urn:microsoft.com/office/officeart/2008/layout/VerticalCurvedList"/>
    <dgm:cxn modelId="{4537D33D-D2E5-498D-A310-7D19E810F676}" type="presParOf" srcId="{FED8D28D-0F89-4CF2-9730-61D1BE25CB13}" destId="{1DDEC755-0F0C-4785-9D0C-48D3398C80F7}" srcOrd="2" destOrd="0" presId="urn:microsoft.com/office/officeart/2008/layout/VerticalCurvedList"/>
    <dgm:cxn modelId="{3A29B2BD-E57B-4356-A414-1E463273F788}" type="presParOf" srcId="{1DDEC755-0F0C-4785-9D0C-48D3398C80F7}" destId="{F100C6EC-5C21-433D-811E-FADADF85E6E5}" srcOrd="0" destOrd="0" presId="urn:microsoft.com/office/officeart/2008/layout/VerticalCurvedList"/>
    <dgm:cxn modelId="{9A49D8D4-80F9-4A1F-8DF7-9AF39FC63B4A}" type="presParOf" srcId="{FED8D28D-0F89-4CF2-9730-61D1BE25CB13}" destId="{D9725556-70FB-4C70-BFDB-9C320DECE0CB}" srcOrd="3" destOrd="0" presId="urn:microsoft.com/office/officeart/2008/layout/VerticalCurvedList"/>
    <dgm:cxn modelId="{9D0E5DB8-CBB6-4BBA-9A6F-26D14831B8F6}" type="presParOf" srcId="{FED8D28D-0F89-4CF2-9730-61D1BE25CB13}" destId="{CA8F5F47-41B3-4E0A-97B3-962CB3177A7E}" srcOrd="4" destOrd="0" presId="urn:microsoft.com/office/officeart/2008/layout/VerticalCurvedList"/>
    <dgm:cxn modelId="{FFA99DFF-972D-43A1-A59F-F607996BFBB3}" type="presParOf" srcId="{CA8F5F47-41B3-4E0A-97B3-962CB3177A7E}" destId="{92CF11A1-BBA3-4540-9516-AF0661C3E5E0}" srcOrd="0" destOrd="0" presId="urn:microsoft.com/office/officeart/2008/layout/VerticalCurvedList"/>
    <dgm:cxn modelId="{E59FDBDE-C25E-46DA-896C-F088D2813802}" type="presParOf" srcId="{FED8D28D-0F89-4CF2-9730-61D1BE25CB13}" destId="{6685F0F3-6211-4C35-B163-B1F81F17573A}" srcOrd="5" destOrd="0" presId="urn:microsoft.com/office/officeart/2008/layout/VerticalCurvedList"/>
    <dgm:cxn modelId="{B78451C1-4BEF-45A5-9769-5866DCFB8B3C}" type="presParOf" srcId="{FED8D28D-0F89-4CF2-9730-61D1BE25CB13}" destId="{DC7ADC11-A61B-4544-ABB0-EB772436F065}" srcOrd="6" destOrd="0" presId="urn:microsoft.com/office/officeart/2008/layout/VerticalCurvedList"/>
    <dgm:cxn modelId="{7E8E17D9-7B9E-402D-9A67-151347B67381}" type="presParOf" srcId="{DC7ADC11-A61B-4544-ABB0-EB772436F065}" destId="{62E0C681-B9C1-49DE-81B1-27D56A0ABFD8}"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D4A9A3-6F14-4C32-BB90-E4A2A5837F95}">
      <dsp:nvSpPr>
        <dsp:cNvPr id="0" name=""/>
        <dsp:cNvSpPr/>
      </dsp:nvSpPr>
      <dsp:spPr>
        <a:xfrm>
          <a:off x="-6976207" y="-1067018"/>
          <a:ext cx="8306236" cy="8306236"/>
        </a:xfrm>
        <a:prstGeom prst="blockArc">
          <a:avLst>
            <a:gd name="adj1" fmla="val 18900000"/>
            <a:gd name="adj2" fmla="val 2700000"/>
            <a:gd name="adj3" fmla="val 260"/>
          </a:avLst>
        </a:pr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0BCF88-4196-4749-B02D-D24ED0E06815}">
      <dsp:nvSpPr>
        <dsp:cNvPr id="0" name=""/>
        <dsp:cNvSpPr/>
      </dsp:nvSpPr>
      <dsp:spPr>
        <a:xfrm>
          <a:off x="856701" y="617220"/>
          <a:ext cx="11250122" cy="1234440"/>
        </a:xfrm>
        <a:prstGeom prst="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79837" tIns="99060" rIns="99060" bIns="99060" numCol="1" spcCol="1270" anchor="ctr" anchorCtr="0">
          <a:noAutofit/>
        </a:bodyPr>
        <a:lstStyle/>
        <a:p>
          <a:pPr marL="0" lvl="0" indent="0" algn="l" defTabSz="1733550" rtl="0">
            <a:lnSpc>
              <a:spcPct val="90000"/>
            </a:lnSpc>
            <a:spcBef>
              <a:spcPct val="0"/>
            </a:spcBef>
            <a:spcAft>
              <a:spcPct val="35000"/>
            </a:spcAft>
            <a:buClr>
              <a:srgbClr val="000000"/>
            </a:buClr>
            <a:buSzPts val="3200"/>
            <a:buNone/>
          </a:pPr>
          <a:r>
            <a:rPr lang="en-US" sz="3900" kern="1200" dirty="0">
              <a:solidFill>
                <a:schemeClr val="bg1"/>
              </a:solidFill>
              <a:latin typeface="Arial"/>
            </a:rPr>
            <a:t>Understand the relationship between high quality data and high quality AI tools</a:t>
          </a:r>
          <a:endParaRPr lang="en-US" sz="3900" kern="1200" dirty="0">
            <a:solidFill>
              <a:schemeClr val="bg1"/>
            </a:solidFill>
          </a:endParaRPr>
        </a:p>
      </dsp:txBody>
      <dsp:txXfrm>
        <a:off x="856701" y="617220"/>
        <a:ext cx="11250122" cy="1234440"/>
      </dsp:txXfrm>
    </dsp:sp>
    <dsp:sp modelId="{F100C6EC-5C21-433D-811E-FADADF85E6E5}">
      <dsp:nvSpPr>
        <dsp:cNvPr id="0" name=""/>
        <dsp:cNvSpPr/>
      </dsp:nvSpPr>
      <dsp:spPr>
        <a:xfrm>
          <a:off x="85176" y="462915"/>
          <a:ext cx="1543049" cy="1543049"/>
        </a:xfrm>
        <a:prstGeom prst="ellipse">
          <a:avLst/>
        </a:prstGeom>
        <a:solidFill>
          <a:schemeClr val="lt1">
            <a:hueOff val="0"/>
            <a:satOff val="0"/>
            <a:lumOff val="0"/>
            <a:alphaOff val="0"/>
          </a:schemeClr>
        </a:solidFill>
        <a:ln w="25400" cap="flat" cmpd="sng" algn="ctr">
          <a:solidFill>
            <a:schemeClr val="accent1">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725556-70FB-4C70-BFDB-9C320DECE0CB}">
      <dsp:nvSpPr>
        <dsp:cNvPr id="0" name=""/>
        <dsp:cNvSpPr/>
      </dsp:nvSpPr>
      <dsp:spPr>
        <a:xfrm>
          <a:off x="1305420" y="2468880"/>
          <a:ext cx="10801403" cy="1234440"/>
        </a:xfrm>
        <a:prstGeom prst="rect">
          <a:avLst/>
        </a:prstGeom>
        <a:solidFill>
          <a:srgbClr val="29A89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79837" tIns="99060" rIns="99060" bIns="99060" numCol="1" spcCol="1270" anchor="ctr" anchorCtr="0">
          <a:noAutofit/>
        </a:bodyPr>
        <a:lstStyle/>
        <a:p>
          <a:pPr marL="0" lvl="0" indent="0" algn="l" defTabSz="1733550" rtl="0">
            <a:lnSpc>
              <a:spcPct val="90000"/>
            </a:lnSpc>
            <a:spcBef>
              <a:spcPct val="0"/>
            </a:spcBef>
            <a:spcAft>
              <a:spcPct val="35000"/>
            </a:spcAft>
            <a:buClr>
              <a:srgbClr val="000000"/>
            </a:buClr>
            <a:buSzPts val="3200"/>
            <a:buNone/>
          </a:pPr>
          <a:r>
            <a:rPr lang="en-US" sz="3900" kern="1200" dirty="0">
              <a:solidFill>
                <a:schemeClr val="bg1"/>
              </a:solidFill>
              <a:latin typeface="Arial"/>
            </a:rPr>
            <a:t>Know specific methods to implement data governance in your data and tools</a:t>
          </a:r>
          <a:endParaRPr lang="en-US" sz="3900" kern="1200" dirty="0">
            <a:solidFill>
              <a:schemeClr val="bg1"/>
            </a:solidFill>
          </a:endParaRPr>
        </a:p>
      </dsp:txBody>
      <dsp:txXfrm>
        <a:off x="1305420" y="2468880"/>
        <a:ext cx="10801403" cy="1234440"/>
      </dsp:txXfrm>
    </dsp:sp>
    <dsp:sp modelId="{92CF11A1-BBA3-4540-9516-AF0661C3E5E0}">
      <dsp:nvSpPr>
        <dsp:cNvPr id="0" name=""/>
        <dsp:cNvSpPr/>
      </dsp:nvSpPr>
      <dsp:spPr>
        <a:xfrm>
          <a:off x="533895" y="2314574"/>
          <a:ext cx="1543049" cy="1543049"/>
        </a:xfrm>
        <a:prstGeom prst="ellipse">
          <a:avLst/>
        </a:prstGeom>
        <a:solidFill>
          <a:schemeClr val="lt1">
            <a:hueOff val="0"/>
            <a:satOff val="0"/>
            <a:lumOff val="0"/>
            <a:alphaOff val="0"/>
          </a:schemeClr>
        </a:solidFill>
        <a:ln w="25400" cap="flat" cmpd="sng" algn="ctr">
          <a:solidFill>
            <a:schemeClr val="accent1">
              <a:shade val="50000"/>
              <a:hueOff val="507423"/>
              <a:satOff val="0"/>
              <a:lumOff val="32202"/>
              <a:alphaOff val="0"/>
            </a:schemeClr>
          </a:solidFill>
          <a:prstDash val="solid"/>
        </a:ln>
        <a:effectLst/>
      </dsp:spPr>
      <dsp:style>
        <a:lnRef idx="2">
          <a:scrgbClr r="0" g="0" b="0"/>
        </a:lnRef>
        <a:fillRef idx="1">
          <a:scrgbClr r="0" g="0" b="0"/>
        </a:fillRef>
        <a:effectRef idx="0">
          <a:scrgbClr r="0" g="0" b="0"/>
        </a:effectRef>
        <a:fontRef idx="minor"/>
      </dsp:style>
    </dsp:sp>
    <dsp:sp modelId="{6685F0F3-6211-4C35-B163-B1F81F17573A}">
      <dsp:nvSpPr>
        <dsp:cNvPr id="0" name=""/>
        <dsp:cNvSpPr/>
      </dsp:nvSpPr>
      <dsp:spPr>
        <a:xfrm>
          <a:off x="856701" y="4320540"/>
          <a:ext cx="11250122" cy="1234440"/>
        </a:xfrm>
        <a:prstGeom prst="rect">
          <a:avLst/>
        </a:prstGeom>
        <a:solidFill>
          <a:srgbClr val="29A89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79837" tIns="99060" rIns="99060" bIns="99060" numCol="1" spcCol="1270" anchor="ctr" anchorCtr="0">
          <a:noAutofit/>
        </a:bodyPr>
        <a:lstStyle/>
        <a:p>
          <a:pPr marL="0" lvl="0" indent="0" algn="l" defTabSz="1733550" rtl="0">
            <a:lnSpc>
              <a:spcPct val="90000"/>
            </a:lnSpc>
            <a:spcBef>
              <a:spcPct val="0"/>
            </a:spcBef>
            <a:spcAft>
              <a:spcPct val="35000"/>
            </a:spcAft>
            <a:buClr>
              <a:srgbClr val="000000"/>
            </a:buClr>
            <a:buSzPts val="3200"/>
            <a:buNone/>
          </a:pPr>
          <a:r>
            <a:rPr lang="en-US" sz="3900" kern="1200" dirty="0">
              <a:solidFill>
                <a:schemeClr val="bg1"/>
              </a:solidFill>
              <a:latin typeface="Arial"/>
            </a:rPr>
            <a:t>Identify best practices for creating a strong data culture in your organization</a:t>
          </a:r>
          <a:endParaRPr lang="en-US" sz="3900" kern="1200" dirty="0">
            <a:solidFill>
              <a:schemeClr val="bg1"/>
            </a:solidFill>
          </a:endParaRPr>
        </a:p>
      </dsp:txBody>
      <dsp:txXfrm>
        <a:off x="856701" y="4320540"/>
        <a:ext cx="11250122" cy="1234440"/>
      </dsp:txXfrm>
    </dsp:sp>
    <dsp:sp modelId="{62E0C681-B9C1-49DE-81B1-27D56A0ABFD8}">
      <dsp:nvSpPr>
        <dsp:cNvPr id="0" name=""/>
        <dsp:cNvSpPr/>
      </dsp:nvSpPr>
      <dsp:spPr>
        <a:xfrm>
          <a:off x="85176" y="4166235"/>
          <a:ext cx="1543049" cy="1543049"/>
        </a:xfrm>
        <a:prstGeom prst="ellipse">
          <a:avLst/>
        </a:prstGeom>
        <a:solidFill>
          <a:schemeClr val="lt1">
            <a:hueOff val="0"/>
            <a:satOff val="0"/>
            <a:lumOff val="0"/>
            <a:alphaOff val="0"/>
          </a:schemeClr>
        </a:solidFill>
        <a:ln w="25400" cap="flat" cmpd="sng" algn="ctr">
          <a:solidFill>
            <a:schemeClr val="accent1">
              <a:shade val="50000"/>
              <a:hueOff val="507423"/>
              <a:satOff val="0"/>
              <a:lumOff val="32202"/>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i="0" dirty="0">
                <a:solidFill>
                  <a:srgbClr val="212121"/>
                </a:solidFill>
                <a:effectLst/>
                <a:highlight>
                  <a:srgbClr val="FFFFFF"/>
                </a:highlight>
                <a:latin typeface="circular"/>
              </a:rPr>
              <a:t>Hello and welcome to the Data and IT Governance module of the AI Governance Framework for Non-Profits. My name is &lt;name&gt; and I’m &lt;title&gt; at &lt;organization&gt;. I’m excited to talk to you today about best practices for managing your organization’s data and IT to support AI. </a:t>
            </a:r>
            <a:endParaRPr dirty="0"/>
          </a:p>
        </p:txBody>
      </p:sp>
      <p:sp>
        <p:nvSpPr>
          <p:cNvPr id="150" name="Google Shape;15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There are several best practices to keep in mind as you begin to implement strong data practices. You want to start small, test something out, learn from that before growing and using AI in more ways. You also want to remember that AI is a very powerful tool, but it may not be the right answer in every situation and that's okay. Something you may learn from a small test is that AI is not the right answer in that situation. You also want to think about providing periodic training for team members on how to use the AI tools and what ethical data use and data decision making means in your organization. You want to make sure that people are clear about where your values are and about what decisions you are willing to make or not make based on your data and based on the AI tools. </a:t>
            </a:r>
            <a:endParaRPr lang="en-US" dirty="0"/>
          </a:p>
        </p:txBody>
      </p:sp>
    </p:spTree>
    <p:extLst>
      <p:ext uri="{BB962C8B-B14F-4D97-AF65-F5344CB8AC3E}">
        <p14:creationId xmlns:p14="http://schemas.microsoft.com/office/powerpoint/2010/main" val="28707148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If you follow these best practices and if you develop strong data and IT governance practices within your organization, you will have a good chance of adopting AI well into your organization. I hope you enjoyed this module, and I encourage you to check out the remaining modules in the AI Governance for Nonprofits series.</a:t>
            </a:r>
            <a:endParaRPr lang="en-US" dirty="0"/>
          </a:p>
        </p:txBody>
      </p:sp>
    </p:spTree>
    <p:extLst>
      <p:ext uri="{BB962C8B-B14F-4D97-AF65-F5344CB8AC3E}">
        <p14:creationId xmlns:p14="http://schemas.microsoft.com/office/powerpoint/2010/main" val="3022335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b="0" i="0" dirty="0">
                <a:solidFill>
                  <a:srgbClr val="212121"/>
                </a:solidFill>
                <a:effectLst/>
                <a:highlight>
                  <a:srgbClr val="FFFFFF"/>
                </a:highlight>
                <a:latin typeface="circular"/>
              </a:rPr>
              <a:t>This is the fourth of six modules in the ANB Advisory Group’s AI Governance for Nonprofits Series. The series will guide you through important considerations for non-profits when implementing AI. Insights shared in community learning sessions with nonprofit leaders, combined with a comprehensive scan of existing frameworks, and the lived experiences as practitioners and nonprofits, combined to inform the development of the AI Governance for Nonprofit series. The project was financially supported by Microsoft.</a:t>
            </a:r>
            <a:endParaRPr lang="en-US" dirty="0"/>
          </a:p>
        </p:txBody>
      </p:sp>
    </p:spTree>
    <p:extLst>
      <p:ext uri="{BB962C8B-B14F-4D97-AF65-F5344CB8AC3E}">
        <p14:creationId xmlns:p14="http://schemas.microsoft.com/office/powerpoint/2010/main" val="2789175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At the end of this module, you will understand the relationship between high-quality data and high-quality AI tools and even more specifically, the output from high-quality AI tools. You'll also know specific methods to implement data governance in your data and tools within your technical environment, whatever that may look like at your organization. And you'll also be able to identify best practices for creating a strong data culture in your organization. </a:t>
            </a:r>
            <a:endParaRPr lang="en-US" dirty="0"/>
          </a:p>
        </p:txBody>
      </p:sp>
    </p:spTree>
    <p:extLst>
      <p:ext uri="{BB962C8B-B14F-4D97-AF65-F5344CB8AC3E}">
        <p14:creationId xmlns:p14="http://schemas.microsoft.com/office/powerpoint/2010/main" val="15399247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i="0" dirty="0">
                <a:solidFill>
                  <a:srgbClr val="212121"/>
                </a:solidFill>
                <a:effectLst/>
                <a:highlight>
                  <a:srgbClr val="FFFFFF"/>
                </a:highlight>
                <a:latin typeface="circular"/>
              </a:rPr>
              <a:t>Now, why does data matter? Why are we starting to talk about data in this overall governance framework for AI for nonprofits? It's because data powers AI. AI recommendations, AI outputs, AI predictions, AI images, and more are only as powerful as the data that the AI tool is trained on. This is why when you hear many announcements about large-scale commercial AI products, They tout the vast data sets that they have, whether they're trained on the entire internet, whether they're trained on other information that people gave them. This is the power of AI tools, but it can sometimes inject ethical risks into the AI tools themselves. Data also matters because as you think about using AI in your own organization, you should also think about how AI relates to activities and processes already have in place. AI can be relevant to your organization regardless of how technical you consider your organization to be. In fact in many cases, you can think of AI as advanced data analytics. These AI tools are powered by data are powered by these vast external data sets, like the internet and more, but they can also build on the data that your organization has, whether that is materials that you've written for promotional use in the past. Or letters to donors, annual reports, whether it's financial information, whether it's information about your donors, whether it is information about the people in the communities that you serve. All that information taken together is data that feeds this advanced data analytics system that you can now take advantage of because of AI. It also means that previous conversations about data-driven decision-making still apply. So guidelines and guidance that you may have received in the past -- about being intentional, about how you collect and store data -- that still matters, and we'll talk a little bit more about that later in this module. </a:t>
            </a:r>
            <a:endParaRPr dirty="0"/>
          </a:p>
        </p:txBody>
      </p:sp>
      <p:sp>
        <p:nvSpPr>
          <p:cNvPr id="102" name="Google Shape;10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07406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How organizations think about data can fall in a couple of different places in the organization depending on how it's structured.  So your data governance may appear in data policies specifically. If you have one in your organization, they may appear in your IT governance policies. Sometimes they may appear in both places. But the Principles of around data and data management are the same.  So as we think about adopting AI within non-profits, we're going to talk in this module specifically about data governance and data management. So I want you to think about it in terms of five parts for data governance and data management. Data access, data collection, data cleaning, data integration, and data monitoring are the five components of data governance and management that you should be considering. Data access has to do with who in the organization has access to what data at what time, how that process is reviewed, how that process is managed, who gets access, when that's decided, and when it's decided to revoke access, both individuals and technical tools, Salesforce and others for example, that all falls under data access. Data collection is the process of collecting the data, which requires thinking about who generates data. Within your organization, whether it is your staff, as they interact with donors, as they serve your community members, as they work with each other, and they communicate with each other, as they process HR needs and finance needs and more. It can also be collected from external sources directly, whether those are your community members who might be providing you information through websites or applications that you use. Data cleaning means that you are taking and taking in to account that the data is not only looks good to the eye, but more importantly, that the data is in a format that the various technical tools that you're using, whether it is Slack, whether it is a new AI tool, making sure that your data can be used by those technical tools. Data integration means that the information that you have, the data that you have is actually integrated into your technical environment, and can get from one technical tool to another as needed. And data monitoring is the process of reviewing and updating the data to make sure it's current, to make sure that it stays relevant for the decisions and the predictions that you are relying on the data and relying on the AI tools to give you based on that data. </a:t>
            </a:r>
            <a:endParaRPr lang="en-US" dirty="0"/>
          </a:p>
        </p:txBody>
      </p:sp>
    </p:spTree>
    <p:extLst>
      <p:ext uri="{BB962C8B-B14F-4D97-AF65-F5344CB8AC3E}">
        <p14:creationId xmlns:p14="http://schemas.microsoft.com/office/powerpoint/2010/main" val="1726908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Now, AI data governance can look many ways in different organizations, but essentially, what is most important is that your organization has a way to trace from the origin of the data to the prediction. So you want to make sure that regardless of how technical or non-technical you consider your organization that you have an idea and more than an idea even that you can track what data has gone into what tools. Now, for some of the tools it may be fairly straightforward if you're using a note-taking tool for you. For example, the data or the conversation that you had that those notes were generated from. It may be a little bit more complicated than that and you may need to track down what information from what databases went into what places. But tracking that overall process is important is a key part of data governance. Also, in data governance we want to make sure that we are thinking about what it means to combat bias. Making sure that we are considering different sources of bias, different types of bias, whether it is the information demographic information that is collected on individuals and how that might tie to decisions that are made about hiring or decisions that are made about giving benefits and providing services to your communities and any bias that may be in those decision make decision making processes that is then encoded into the data sets. You also want to think about how you can collect your data you can structure it and you can use it in ways that gets rid of the bias and really focuses on the services that you are trying to provide in an equitable and fair way. </a:t>
            </a:r>
            <a:endParaRPr lang="en-US" dirty="0"/>
          </a:p>
        </p:txBody>
      </p:sp>
    </p:spTree>
    <p:extLst>
      <p:ext uri="{BB962C8B-B14F-4D97-AF65-F5344CB8AC3E}">
        <p14:creationId xmlns:p14="http://schemas.microsoft.com/office/powerpoint/2010/main" val="2960183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The role title may vary but the chief steward of data is responsible for two main functions .You want to make sure that this person knows that they are responsible and can follow through with creating a central AI technical resource that allows for greater insight across the organization into all of the AI initiatives. This is important because one people want to know what's going on with inside the organization but also it can help people understand how data they generate, data they change through what might be in a CRM, what might be in a program management database, how that data is used affects decisions that other people are making within the organization. Having a central AI technical resource that lays out what tools are used and what data goes into those can be really helpful in creating a strong culture and a strong decision-making process within your organization. The chief steward of data is also going to be responsible for creating a structure for monitoring AI projects. This doesn't mean that they have to be the sole person that you greenlights or stops any proposed AI project but as organizations grow and evolve as they use new technology, in this case AI, you want to make sure that you have a structure for understanding what's going on where and where these projects are as well as what's considered successful or unsuccessful so you can make decisions about what to continue or not to continue. Now, the chief steward of data can be in a variety of different roles or positions in the organization. If you have a COO or CTO, the chief steward of data is probably one of those two positions. It could also be held in the director of IT or director of operations. If you have a smaller organization, you may just need to designate one person who might seem the most technical or the most data savvy to be responsible for functioning as your chief steward of data.</a:t>
            </a:r>
            <a:endParaRPr lang="en-US" dirty="0"/>
          </a:p>
        </p:txBody>
      </p:sp>
    </p:spTree>
    <p:extLst>
      <p:ext uri="{BB962C8B-B14F-4D97-AF65-F5344CB8AC3E}">
        <p14:creationId xmlns:p14="http://schemas.microsoft.com/office/powerpoint/2010/main" val="1817689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Data governance can be implemented in a variety of different ways and there are many different methods that people use to carry out this function. A simple method is taking a slack channel and converting it into something that can function as a technical resource on what inputs are acceptable for prompts, for example. Creating a prompt library for people to use within the organization so that that they can more effectively use their AI tools. Data governance can also include making sure that in the onboarding process you're orienting staff to AI tools that are used, data policies, data procedures, and AI risks. It also can look like establishing accountability and assigning responsibility for monitoring and maintaining ethical standards when it comes to data. So again, how are we collecting our data? How are we using the data? How are we giving access to the data? The answers to those questions will help your organization create ethical standards for your data. </a:t>
            </a:r>
            <a:endParaRPr lang="en-US" dirty="0"/>
          </a:p>
        </p:txBody>
      </p:sp>
    </p:spTree>
    <p:extLst>
      <p:ext uri="{BB962C8B-B14F-4D97-AF65-F5344CB8AC3E}">
        <p14:creationId xmlns:p14="http://schemas.microsoft.com/office/powerpoint/2010/main" val="2376438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0" i="0" dirty="0">
                <a:solidFill>
                  <a:srgbClr val="212121"/>
                </a:solidFill>
                <a:effectLst/>
                <a:highlight>
                  <a:srgbClr val="FFFFFF"/>
                </a:highlight>
                <a:latin typeface="circular"/>
              </a:rPr>
              <a:t>If you are an organization that outsources your IT and your data work, you want to remember that vendors work for you. You should be asking vendors and demanding that they answer things like what does short-term and long-term maintenance look like for AI tools and the data that is being used to power them? What training are they providing for users? What is their AI tool trained on, and who's responsible for monitoring, and even more importantly, what happens if something goes wrong? Who can turn off the tool and what does it look like to repair harm? The potential harm can vary in scale based on the tool you're using. If it is a fairly small AI tool such as note-taking, the risks may be smaller. If it is a larger tool that you're using to help make decisions about which of your community members are receiving resources, the risks are greater and may require more effort to receive and review the responses that vendors may give you to these questions. </a:t>
            </a:r>
            <a:endParaRPr lang="en-US" dirty="0"/>
          </a:p>
        </p:txBody>
      </p:sp>
    </p:spTree>
    <p:extLst>
      <p:ext uri="{BB962C8B-B14F-4D97-AF65-F5344CB8AC3E}">
        <p14:creationId xmlns:p14="http://schemas.microsoft.com/office/powerpoint/2010/main" val="2455194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mp; Subtitle" type="title">
  <p:cSld name="Title &amp; Subtitle">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1333500" y="1724025"/>
            <a:ext cx="15621000" cy="3486150"/>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11" name="Google Shape;11;p12"/>
          <p:cNvSpPr txBox="1">
            <a:spLocks noGrp="1"/>
          </p:cNvSpPr>
          <p:nvPr>
            <p:ph type="body" idx="1"/>
          </p:nvPr>
        </p:nvSpPr>
        <p:spPr>
          <a:xfrm>
            <a:off x="1333500" y="5305425"/>
            <a:ext cx="15621000" cy="1190625"/>
          </a:xfrm>
          <a:prstGeom prst="rect">
            <a:avLst/>
          </a:prstGeom>
          <a:noFill/>
          <a:ln>
            <a:noFill/>
          </a:ln>
        </p:spPr>
        <p:txBody>
          <a:bodyPr spcFirstLastPara="1" wrap="square" lIns="50800" tIns="50800" rIns="50800" bIns="50800" anchor="t" anchorCtr="0">
            <a:normAutofit/>
          </a:bodyPr>
          <a:lstStyle>
            <a:lvl1pPr marL="342900" lvl="0" indent="-171450" algn="ctr">
              <a:lnSpc>
                <a:spcPct val="100000"/>
              </a:lnSpc>
              <a:spcBef>
                <a:spcPts val="0"/>
              </a:spcBef>
              <a:spcAft>
                <a:spcPts val="0"/>
              </a:spcAft>
              <a:buClr>
                <a:srgbClr val="000000"/>
              </a:buClr>
              <a:buSzPts val="5400"/>
              <a:buFont typeface="Helvetica Neue"/>
              <a:buNone/>
              <a:defRPr sz="4050"/>
            </a:lvl1pPr>
            <a:lvl2pPr marL="685800" lvl="1" indent="-171450" algn="ctr">
              <a:lnSpc>
                <a:spcPct val="100000"/>
              </a:lnSpc>
              <a:spcBef>
                <a:spcPts val="0"/>
              </a:spcBef>
              <a:spcAft>
                <a:spcPts val="0"/>
              </a:spcAft>
              <a:buClr>
                <a:srgbClr val="000000"/>
              </a:buClr>
              <a:buSzPts val="5400"/>
              <a:buFont typeface="Helvetica Neue"/>
              <a:buNone/>
              <a:defRPr sz="4050"/>
            </a:lvl2pPr>
            <a:lvl3pPr marL="1028700" lvl="2" indent="-171450" algn="ctr">
              <a:lnSpc>
                <a:spcPct val="100000"/>
              </a:lnSpc>
              <a:spcBef>
                <a:spcPts val="0"/>
              </a:spcBef>
              <a:spcAft>
                <a:spcPts val="0"/>
              </a:spcAft>
              <a:buClr>
                <a:srgbClr val="000000"/>
              </a:buClr>
              <a:buSzPts val="5400"/>
              <a:buFont typeface="Helvetica Neue"/>
              <a:buNone/>
              <a:defRPr sz="4050"/>
            </a:lvl3pPr>
            <a:lvl4pPr marL="1371600" lvl="3" indent="-171450" algn="ctr">
              <a:lnSpc>
                <a:spcPct val="100000"/>
              </a:lnSpc>
              <a:spcBef>
                <a:spcPts val="0"/>
              </a:spcBef>
              <a:spcAft>
                <a:spcPts val="0"/>
              </a:spcAft>
              <a:buClr>
                <a:srgbClr val="000000"/>
              </a:buClr>
              <a:buSzPts val="5400"/>
              <a:buFont typeface="Helvetica Neue"/>
              <a:buNone/>
              <a:defRPr sz="4050"/>
            </a:lvl4pPr>
            <a:lvl5pPr marL="1714500" lvl="4" indent="-171450" algn="ctr">
              <a:lnSpc>
                <a:spcPct val="100000"/>
              </a:lnSpc>
              <a:spcBef>
                <a:spcPts val="0"/>
              </a:spcBef>
              <a:spcAft>
                <a:spcPts val="0"/>
              </a:spcAft>
              <a:buClr>
                <a:srgbClr val="000000"/>
              </a:buClr>
              <a:buSzPts val="5400"/>
              <a:buFont typeface="Helvetica Neue"/>
              <a:buNone/>
              <a:defRPr sz="405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12" name="Google Shape;12;p12"/>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959086535"/>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51"/>
        <p:cNvGrpSpPr/>
        <p:nvPr/>
      </p:nvGrpSpPr>
      <p:grpSpPr>
        <a:xfrm>
          <a:off x="0" y="0"/>
          <a:ext cx="0" cy="0"/>
          <a:chOff x="0" y="0"/>
          <a:chExt cx="0" cy="0"/>
        </a:xfrm>
      </p:grpSpPr>
      <p:sp>
        <p:nvSpPr>
          <p:cNvPr id="52" name="Google Shape;52;p22"/>
          <p:cNvSpPr txBox="1">
            <a:spLocks noGrp="1"/>
          </p:cNvSpPr>
          <p:nvPr>
            <p:ph type="body" idx="1"/>
          </p:nvPr>
        </p:nvSpPr>
        <p:spPr>
          <a:xfrm>
            <a:off x="1790700" y="6715125"/>
            <a:ext cx="14716125" cy="471924"/>
          </a:xfrm>
          <a:prstGeom prst="rect">
            <a:avLst/>
          </a:prstGeom>
          <a:noFill/>
          <a:ln>
            <a:noFill/>
          </a:ln>
        </p:spPr>
        <p:txBody>
          <a:bodyPr spcFirstLastPara="1" wrap="square" lIns="50800" tIns="50800" rIns="50800" bIns="50800" anchor="t" anchorCtr="0">
            <a:spAutoFit/>
          </a:bodyPr>
          <a:lstStyle>
            <a:lvl1pPr marL="342900" lvl="0" indent="-171450" algn="ctr">
              <a:lnSpc>
                <a:spcPct val="100000"/>
              </a:lnSpc>
              <a:spcBef>
                <a:spcPts val="0"/>
              </a:spcBef>
              <a:spcAft>
                <a:spcPts val="0"/>
              </a:spcAft>
              <a:buClr>
                <a:srgbClr val="000000"/>
              </a:buClr>
              <a:buSzPts val="3200"/>
              <a:buFont typeface="Helvetica Neue"/>
              <a:buNone/>
              <a:defRPr sz="2400" i="1"/>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53" name="Google Shape;53;p22"/>
          <p:cNvSpPr txBox="1">
            <a:spLocks noGrp="1"/>
          </p:cNvSpPr>
          <p:nvPr>
            <p:ph type="body" idx="2"/>
          </p:nvPr>
        </p:nvSpPr>
        <p:spPr>
          <a:xfrm>
            <a:off x="1790700" y="4538981"/>
            <a:ext cx="14716125" cy="656590"/>
          </a:xfrm>
          <a:prstGeom prst="rect">
            <a:avLst/>
          </a:prstGeom>
          <a:noFill/>
          <a:ln>
            <a:noFill/>
          </a:ln>
        </p:spPr>
        <p:txBody>
          <a:bodyPr spcFirstLastPara="1" wrap="square" lIns="50800" tIns="50800" rIns="50800" bIns="50800" anchor="ctr" anchorCtr="0">
            <a:spAutoFit/>
          </a:bodyPr>
          <a:lstStyle>
            <a:lvl1pPr marL="342900" lvl="0" indent="-171450" algn="ctr">
              <a:lnSpc>
                <a:spcPct val="100000"/>
              </a:lnSpc>
              <a:spcBef>
                <a:spcPts val="0"/>
              </a:spcBef>
              <a:spcAft>
                <a:spcPts val="0"/>
              </a:spcAft>
              <a:buClr>
                <a:srgbClr val="000000"/>
              </a:buClr>
              <a:buSzPts val="4800"/>
              <a:buFont typeface="Helvetica Neue"/>
              <a:buNone/>
              <a:defRPr sz="3600">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54" name="Google Shape;54;p22"/>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7FF572F3-C3E1-D0B6-C08E-A71BE2CB6F7D}"/>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72C8AF1B-FD34-154C-52A8-EEA90992D07C}"/>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57681809-0004-60D3-4366-0051A54C4FFB}"/>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D57CCD96-A554-863A-51E7-6AAB153A6AC9}"/>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470228A8-1FB9-17C2-001A-FB96A6C22194}"/>
              </a:ext>
            </a:extLst>
          </p:cNvPr>
          <p:cNvSpPr txBox="1"/>
          <p:nvPr/>
        </p:nvSpPr>
        <p:spPr>
          <a:xfrm>
            <a:off x="857250" y="9458548"/>
            <a:ext cx="2260800" cy="861774"/>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&amp; IT</a:t>
            </a: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Governance </a:t>
            </a:r>
            <a:endParaRPr lang="en-US" sz="1725"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1E9179FC-8C0A-267E-5962-D09CDD76F2B9}"/>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2301575300"/>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hoto">
  <p:cSld name="Photo">
    <p:spTree>
      <p:nvGrpSpPr>
        <p:cNvPr id="1" name="Shape 55"/>
        <p:cNvGrpSpPr/>
        <p:nvPr/>
      </p:nvGrpSpPr>
      <p:grpSpPr>
        <a:xfrm>
          <a:off x="0" y="0"/>
          <a:ext cx="0" cy="0"/>
          <a:chOff x="0" y="0"/>
          <a:chExt cx="0" cy="0"/>
        </a:xfrm>
      </p:grpSpPr>
      <p:sp>
        <p:nvSpPr>
          <p:cNvPr id="56" name="Google Shape;56;p23"/>
          <p:cNvSpPr>
            <a:spLocks noGrp="1"/>
          </p:cNvSpPr>
          <p:nvPr>
            <p:ph type="pic" idx="2"/>
          </p:nvPr>
        </p:nvSpPr>
        <p:spPr>
          <a:xfrm>
            <a:off x="-38100" y="-952500"/>
            <a:ext cx="18364200" cy="12242801"/>
          </a:xfrm>
          <a:prstGeom prst="rect">
            <a:avLst/>
          </a:prstGeom>
          <a:noFill/>
          <a:ln>
            <a:noFill/>
          </a:ln>
        </p:spPr>
      </p:sp>
      <p:sp>
        <p:nvSpPr>
          <p:cNvPr id="57" name="Google Shape;57;p23"/>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BF12B2E5-7FC1-95F0-DB7D-84A61B89EB21}"/>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3025A61B-5EC1-FB62-739A-746EFF15EF23}"/>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273B9602-6BEF-11D5-464E-FCF344F6E08D}"/>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F0FF1D59-302E-E96E-0740-0F6B18374293}"/>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BB5DD521-B5D7-DE4E-A790-CE0776A36138}"/>
              </a:ext>
            </a:extLst>
          </p:cNvPr>
          <p:cNvSpPr txBox="1"/>
          <p:nvPr/>
        </p:nvSpPr>
        <p:spPr>
          <a:xfrm>
            <a:off x="857250" y="9458548"/>
            <a:ext cx="2260800" cy="861774"/>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&amp; IT</a:t>
            </a: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Governance </a:t>
            </a:r>
            <a:endParaRPr lang="en-US" sz="1725"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170B8047-1BED-459B-438D-CEFB85F25175}"/>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1866646474"/>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58"/>
        <p:cNvGrpSpPr/>
        <p:nvPr/>
      </p:nvGrpSpPr>
      <p:grpSpPr>
        <a:xfrm>
          <a:off x="0" y="0"/>
          <a:ext cx="0" cy="0"/>
          <a:chOff x="0" y="0"/>
          <a:chExt cx="0" cy="0"/>
        </a:xfrm>
      </p:grpSpPr>
      <p:sp>
        <p:nvSpPr>
          <p:cNvPr id="3" name="Rectangle 2">
            <a:extLst>
              <a:ext uri="{FF2B5EF4-FFF2-40B4-BE49-F238E27FC236}">
                <a16:creationId xmlns:a16="http://schemas.microsoft.com/office/drawing/2014/main" id="{9A3C46DE-7D6A-0AF9-674E-D1B308135FDB}"/>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30D3EF23-D79F-21FB-0B5C-9C84758D7D47}"/>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318D9ABD-A165-4650-66AA-FFA34BF324F0}"/>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65C36569-69C8-7755-9625-9AEE7EC3BE22}"/>
              </a:ext>
            </a:extLst>
          </p:cNvPr>
          <p:cNvSpPr txBox="1"/>
          <p:nvPr/>
        </p:nvSpPr>
        <p:spPr>
          <a:xfrm>
            <a:off x="857250" y="9458548"/>
            <a:ext cx="2260800" cy="861774"/>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&amp; IT</a:t>
            </a: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Governance </a:t>
            </a:r>
            <a:endParaRPr lang="en-US" sz="1725" b="0" i="0" u="none" strike="noStrike" cap="none" dirty="0">
              <a:solidFill>
                <a:srgbClr val="000000"/>
              </a:solidFill>
              <a:latin typeface="Arial"/>
              <a:ea typeface="Arial"/>
              <a:cs typeface="Arial"/>
              <a:sym typeface="Arial"/>
            </a:endParaRPr>
          </a:p>
        </p:txBody>
      </p:sp>
      <p:sp>
        <p:nvSpPr>
          <p:cNvPr id="2" name="Rectangle 1">
            <a:extLst>
              <a:ext uri="{FF2B5EF4-FFF2-40B4-BE49-F238E27FC236}">
                <a16:creationId xmlns:a16="http://schemas.microsoft.com/office/drawing/2014/main" id="{BA6E0E62-C18C-F30D-8023-C7C56F587520}"/>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31833800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Left Copy Right">
  <p:cSld name="Image Left Copy Right">
    <p:spTree>
      <p:nvGrpSpPr>
        <p:cNvPr id="1" name="Shape 60"/>
        <p:cNvGrpSpPr/>
        <p:nvPr/>
      </p:nvGrpSpPr>
      <p:grpSpPr>
        <a:xfrm>
          <a:off x="0" y="0"/>
          <a:ext cx="0" cy="0"/>
          <a:chOff x="0" y="0"/>
          <a:chExt cx="0" cy="0"/>
        </a:xfrm>
      </p:grpSpPr>
      <p:sp>
        <p:nvSpPr>
          <p:cNvPr id="61" name="Google Shape;61;p25"/>
          <p:cNvSpPr/>
          <p:nvPr/>
        </p:nvSpPr>
        <p:spPr>
          <a:xfrm>
            <a:off x="668253" y="668337"/>
            <a:ext cx="8708391" cy="8268188"/>
          </a:xfrm>
          <a:prstGeom prst="rect">
            <a:avLst/>
          </a:prstGeom>
          <a:solidFill>
            <a:srgbClr val="F4F6F8"/>
          </a:solidFill>
          <a:ln>
            <a:noFill/>
          </a:ln>
        </p:spPr>
        <p:txBody>
          <a:bodyPr spcFirstLastPara="1" wrap="square" lIns="28575" tIns="28575" rIns="28575" bIns="28575" anchor="ctr" anchorCtr="0">
            <a:noAutofit/>
          </a:bodyPr>
          <a:lstStyle/>
          <a:p>
            <a:pPr marL="0" marR="0" lvl="0" indent="0" algn="l" rtl="0">
              <a:lnSpc>
                <a:spcPct val="180000"/>
              </a:lnSpc>
              <a:spcBef>
                <a:spcPts val="0"/>
              </a:spcBef>
              <a:spcAft>
                <a:spcPts val="0"/>
              </a:spcAft>
              <a:buClr>
                <a:srgbClr val="74808C"/>
              </a:buClr>
              <a:buSzPts val="3000"/>
              <a:buFont typeface="Helvetica Neue"/>
              <a:buNone/>
            </a:pPr>
            <a:endParaRPr sz="2250" b="1" i="0" u="none" strike="noStrike" cap="none">
              <a:solidFill>
                <a:srgbClr val="74808C"/>
              </a:solidFill>
              <a:latin typeface="Helvetica Neue"/>
              <a:ea typeface="Helvetica Neue"/>
              <a:cs typeface="Helvetica Neue"/>
              <a:sym typeface="Helvetica Neue"/>
            </a:endParaRPr>
          </a:p>
        </p:txBody>
      </p:sp>
      <p:sp>
        <p:nvSpPr>
          <p:cNvPr id="62" name="Google Shape;62;p25"/>
          <p:cNvSpPr/>
          <p:nvPr/>
        </p:nvSpPr>
        <p:spPr>
          <a:xfrm>
            <a:off x="18935700" y="6267450"/>
            <a:ext cx="666750" cy="666750"/>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53569" tIns="53569" rIns="53569" bIns="53569" anchor="ctr" anchorCtr="0">
            <a:noAutofit/>
          </a:bodyPr>
          <a:lstStyle/>
          <a:p>
            <a:pPr marL="0" marR="0" lvl="0" indent="0" algn="ctr" rtl="0">
              <a:lnSpc>
                <a:spcPct val="10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63" name="Google Shape;63;p25"/>
          <p:cNvSpPr/>
          <p:nvPr/>
        </p:nvSpPr>
        <p:spPr>
          <a:xfrm>
            <a:off x="19173825" y="5143500"/>
            <a:ext cx="190500" cy="190500"/>
          </a:xfrm>
          <a:prstGeom prst="rect">
            <a:avLst/>
          </a:prstGeom>
          <a:blipFill rotWithShape="1">
            <a:blip r:embed="rId3">
              <a:alphaModFix/>
            </a:blip>
            <a:stretch>
              <a:fillRect/>
            </a:stretch>
          </a:blipFill>
          <a:ln>
            <a:noFill/>
          </a:ln>
        </p:spPr>
        <p:txBody>
          <a:bodyPr spcFirstLastPara="1" wrap="square" lIns="53569" tIns="53569" rIns="53569" bIns="53569" anchor="ctr" anchorCtr="0">
            <a:noAutofit/>
          </a:bodyPr>
          <a:lstStyle/>
          <a:p>
            <a:pPr marL="0" marR="0" lvl="0" indent="0" algn="ctr" rtl="0">
              <a:lnSpc>
                <a:spcPct val="10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64" name="Google Shape;64;p25"/>
          <p:cNvSpPr txBox="1">
            <a:spLocks noGrp="1"/>
          </p:cNvSpPr>
          <p:nvPr>
            <p:ph type="body" idx="1"/>
          </p:nvPr>
        </p:nvSpPr>
        <p:spPr>
          <a:xfrm>
            <a:off x="9858044" y="1613371"/>
            <a:ext cx="7758904" cy="1766029"/>
          </a:xfrm>
          <a:prstGeom prst="rect">
            <a:avLst/>
          </a:prstGeom>
          <a:noFill/>
          <a:ln>
            <a:noFill/>
          </a:ln>
        </p:spPr>
        <p:txBody>
          <a:bodyPr spcFirstLastPara="1" wrap="square" lIns="38100" tIns="38100" rIns="38100" bIns="38100" anchor="t" anchorCtr="0">
            <a:noAutofit/>
          </a:bodyPr>
          <a:lstStyle>
            <a:lvl1pPr marL="342900" lvl="0" indent="-171450" algn="l">
              <a:lnSpc>
                <a:spcPct val="120000"/>
              </a:lnSpc>
              <a:spcBef>
                <a:spcPts val="0"/>
              </a:spcBef>
              <a:spcAft>
                <a:spcPts val="0"/>
              </a:spcAft>
              <a:buClr>
                <a:srgbClr val="212B36"/>
              </a:buClr>
              <a:buSzPts val="6000"/>
              <a:buFont typeface="Helvetica Neue"/>
              <a:buNone/>
              <a:defRPr sz="4500" b="1" baseline="30000">
                <a:solidFill>
                  <a:srgbClr val="212B36"/>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65" name="Google Shape;65;p25"/>
          <p:cNvSpPr txBox="1">
            <a:spLocks noGrp="1"/>
          </p:cNvSpPr>
          <p:nvPr>
            <p:ph type="body" idx="2"/>
          </p:nvPr>
        </p:nvSpPr>
        <p:spPr>
          <a:xfrm>
            <a:off x="9858044" y="1144339"/>
            <a:ext cx="7758904" cy="469033"/>
          </a:xfrm>
          <a:prstGeom prst="rect">
            <a:avLst/>
          </a:prstGeom>
          <a:noFill/>
          <a:ln>
            <a:noFill/>
          </a:ln>
        </p:spPr>
        <p:txBody>
          <a:bodyPr spcFirstLastPara="1" wrap="square" lIns="38100" tIns="38100" rIns="38100" bIns="38100" anchor="ctr" anchorCtr="0">
            <a:noAutofit/>
          </a:bodyPr>
          <a:lstStyle>
            <a:lvl1pPr marL="342900" lvl="0" indent="-171450" algn="l">
              <a:lnSpc>
                <a:spcPct val="100000"/>
              </a:lnSpc>
              <a:spcBef>
                <a:spcPts val="0"/>
              </a:spcBef>
              <a:spcAft>
                <a:spcPts val="0"/>
              </a:spcAft>
              <a:buClr>
                <a:srgbClr val="3369FF"/>
              </a:buClr>
              <a:buSzPts val="2200"/>
              <a:buFont typeface="Helvetica Neue"/>
              <a:buNone/>
              <a:defRPr sz="1650" b="1" cap="none">
                <a:solidFill>
                  <a:srgbClr val="3369FF"/>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66" name="Google Shape;66;p25"/>
          <p:cNvSpPr txBox="1">
            <a:spLocks noGrp="1"/>
          </p:cNvSpPr>
          <p:nvPr>
            <p:ph type="body" idx="3"/>
          </p:nvPr>
        </p:nvSpPr>
        <p:spPr>
          <a:xfrm>
            <a:off x="9858044" y="5003244"/>
            <a:ext cx="7770900" cy="2267287"/>
          </a:xfrm>
          <a:prstGeom prst="rect">
            <a:avLst/>
          </a:prstGeom>
          <a:noFill/>
          <a:ln>
            <a:noFill/>
          </a:ln>
        </p:spPr>
        <p:txBody>
          <a:bodyPr spcFirstLastPara="1" wrap="square" lIns="50800" tIns="50800" rIns="50800" bIns="50800" anchor="ctr" anchorCtr="0">
            <a:spAutoFit/>
          </a:bodyPr>
          <a:lstStyle>
            <a:lvl1pPr marL="342900" lvl="0" indent="-278606" algn="l">
              <a:lnSpc>
                <a:spcPct val="100000"/>
              </a:lnSpc>
              <a:spcBef>
                <a:spcPts val="4425"/>
              </a:spcBef>
              <a:spcAft>
                <a:spcPts val="0"/>
              </a:spcAft>
              <a:buClr>
                <a:srgbClr val="000000"/>
              </a:buClr>
              <a:buSzPts val="2250"/>
              <a:buChar char="•"/>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67" name="Google Shape;67;p25"/>
          <p:cNvSpPr/>
          <p:nvPr/>
        </p:nvSpPr>
        <p:spPr>
          <a:xfrm>
            <a:off x="19030950" y="5562600"/>
            <a:ext cx="476250" cy="476250"/>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53569" tIns="53569" rIns="53569" bIns="53569" anchor="ctr" anchorCtr="0">
            <a:noAutofit/>
          </a:bodyPr>
          <a:lstStyle/>
          <a:p>
            <a:pPr marL="0" marR="0" lvl="0" indent="0" algn="ctr" rtl="0">
              <a:lnSpc>
                <a:spcPct val="10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68" name="Google Shape;68;p25"/>
          <p:cNvSpPr txBox="1">
            <a:spLocks noGrp="1"/>
          </p:cNvSpPr>
          <p:nvPr>
            <p:ph type="body" idx="4"/>
          </p:nvPr>
        </p:nvSpPr>
        <p:spPr>
          <a:xfrm>
            <a:off x="668253" y="1163389"/>
            <a:ext cx="8239583" cy="372410"/>
          </a:xfrm>
          <a:prstGeom prst="rect">
            <a:avLst/>
          </a:prstGeom>
          <a:noFill/>
          <a:ln>
            <a:noFill/>
          </a:ln>
        </p:spPr>
        <p:txBody>
          <a:bodyPr spcFirstLastPara="1" wrap="square" lIns="38100" tIns="38100" rIns="38100" bIns="38100" anchor="t" anchorCtr="0">
            <a:spAutoFit/>
          </a:bodyPr>
          <a:lstStyle>
            <a:lvl1pPr marL="342900" lvl="0" indent="-171450" algn="ctr">
              <a:lnSpc>
                <a:spcPct val="160000"/>
              </a:lnSpc>
              <a:spcBef>
                <a:spcPts val="0"/>
              </a:spcBef>
              <a:spcAft>
                <a:spcPts val="0"/>
              </a:spcAft>
              <a:buClr>
                <a:srgbClr val="4F5863"/>
              </a:buClr>
              <a:buSzPts val="2400"/>
              <a:buFont typeface="Helvetica Neue"/>
              <a:buNone/>
              <a:defRPr sz="1800" b="1" baseline="30000">
                <a:solidFill>
                  <a:srgbClr val="4F5863"/>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69" name="Google Shape;69;p25"/>
          <p:cNvSpPr txBox="1">
            <a:spLocks noGrp="1"/>
          </p:cNvSpPr>
          <p:nvPr>
            <p:ph type="sldNum" idx="12"/>
          </p:nvPr>
        </p:nvSpPr>
        <p:spPr>
          <a:xfrm>
            <a:off x="15096416" y="1632593"/>
            <a:ext cx="260755" cy="461705"/>
          </a:xfrm>
          <a:prstGeom prst="rect">
            <a:avLst/>
          </a:prstGeom>
          <a:noFill/>
          <a:ln>
            <a:noFill/>
          </a:ln>
        </p:spPr>
        <p:txBody>
          <a:bodyPr spcFirstLastPara="1" wrap="square" lIns="68600" tIns="68600" rIns="68600" bIns="68600" anchor="ctr" anchorCtr="0">
            <a:spAutoFit/>
          </a:bodyPr>
          <a:lstStyle>
            <a:lvl1pPr marL="0" marR="0" lvl="0"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047A90A2-1D18-E22A-A7D6-B3300B241EB5}"/>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06C5A9FC-E2FF-D543-8DBC-79A6F456B1FC}"/>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CA5D5FC6-F8A7-474D-5E92-9062508DA55C}"/>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BFF0FC7C-D2DC-ACBE-B580-21D4B2EFE3DA}"/>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665089A9-D96F-513E-837B-461B075ECB50}"/>
              </a:ext>
            </a:extLst>
          </p:cNvPr>
          <p:cNvSpPr txBox="1"/>
          <p:nvPr/>
        </p:nvSpPr>
        <p:spPr>
          <a:xfrm>
            <a:off x="857250" y="9458548"/>
            <a:ext cx="2260800" cy="861774"/>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&amp; IT</a:t>
            </a: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Governance </a:t>
            </a:r>
            <a:endParaRPr lang="en-US" sz="1725"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9D8502B4-5A02-8E62-C024-93EF30BFBA69}"/>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425791257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mp; Photo Alt">
  <p:cSld name="Title &amp; Photo Alt">
    <p:spTree>
      <p:nvGrpSpPr>
        <p:cNvPr id="1" name="Shape 70"/>
        <p:cNvGrpSpPr/>
        <p:nvPr/>
      </p:nvGrpSpPr>
      <p:grpSpPr>
        <a:xfrm>
          <a:off x="0" y="0"/>
          <a:ext cx="0" cy="0"/>
          <a:chOff x="0" y="0"/>
          <a:chExt cx="0" cy="0"/>
        </a:xfrm>
      </p:grpSpPr>
      <p:sp>
        <p:nvSpPr>
          <p:cNvPr id="71" name="Google Shape;71;p26"/>
          <p:cNvSpPr>
            <a:spLocks noGrp="1"/>
          </p:cNvSpPr>
          <p:nvPr>
            <p:ph type="pic" idx="2"/>
          </p:nvPr>
        </p:nvSpPr>
        <p:spPr>
          <a:xfrm>
            <a:off x="8629650" y="192125"/>
            <a:ext cx="8708578" cy="8932826"/>
          </a:xfrm>
          <a:prstGeom prst="rect">
            <a:avLst/>
          </a:prstGeom>
          <a:noFill/>
          <a:ln>
            <a:noFill/>
          </a:ln>
        </p:spPr>
      </p:sp>
      <p:sp>
        <p:nvSpPr>
          <p:cNvPr id="72" name="Google Shape;72;p26"/>
          <p:cNvSpPr txBox="1">
            <a:spLocks noGrp="1"/>
          </p:cNvSpPr>
          <p:nvPr>
            <p:ph type="title"/>
          </p:nvPr>
        </p:nvSpPr>
        <p:spPr>
          <a:xfrm>
            <a:off x="904875" y="1085850"/>
            <a:ext cx="7334250" cy="4278355"/>
          </a:xfrm>
          <a:prstGeom prst="rect">
            <a:avLst/>
          </a:prstGeom>
          <a:noFill/>
          <a:ln>
            <a:noFill/>
          </a:ln>
        </p:spPr>
        <p:txBody>
          <a:bodyPr spcFirstLastPara="1" wrap="square" lIns="50800" tIns="50800" rIns="50800" bIns="50800" anchor="b" anchorCtr="0">
            <a:normAutofit/>
          </a:bodyPr>
          <a:lstStyle>
            <a:lvl1pPr lvl="0" algn="l">
              <a:lnSpc>
                <a:spcPct val="80000"/>
              </a:lnSpc>
              <a:spcBef>
                <a:spcPts val="0"/>
              </a:spcBef>
              <a:spcAft>
                <a:spcPts val="0"/>
              </a:spcAft>
              <a:buClr>
                <a:srgbClr val="000000"/>
              </a:buClr>
              <a:buSzPts val="8500"/>
              <a:buFont typeface="Helvetica Neue"/>
              <a:buNone/>
              <a:defRPr sz="6375" b="1">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73" name="Google Shape;73;p26"/>
          <p:cNvSpPr txBox="1">
            <a:spLocks noGrp="1"/>
          </p:cNvSpPr>
          <p:nvPr>
            <p:ph type="body" idx="1"/>
          </p:nvPr>
        </p:nvSpPr>
        <p:spPr>
          <a:xfrm>
            <a:off x="904875" y="5295432"/>
            <a:ext cx="7334250" cy="3702762"/>
          </a:xfrm>
          <a:prstGeom prst="rect">
            <a:avLst/>
          </a:prstGeom>
          <a:noFill/>
          <a:ln>
            <a:noFill/>
          </a:ln>
        </p:spPr>
        <p:txBody>
          <a:bodyPr spcFirstLastPara="1" wrap="square" lIns="50800" tIns="50800" rIns="50800" bIns="50800" anchor="t" anchorCtr="0">
            <a:normAutofit/>
          </a:bodyPr>
          <a:lstStyle>
            <a:lvl1pPr marL="342900" lvl="0" indent="-171450" algn="l">
              <a:lnSpc>
                <a:spcPct val="100000"/>
              </a:lnSpc>
              <a:spcBef>
                <a:spcPts val="0"/>
              </a:spcBef>
              <a:spcAft>
                <a:spcPts val="0"/>
              </a:spcAft>
              <a:buClr>
                <a:srgbClr val="000000"/>
              </a:buClr>
              <a:buSzPts val="5500"/>
              <a:buFont typeface="Helvetica Neue"/>
              <a:buNone/>
              <a:defRPr sz="4125" b="1"/>
            </a:lvl1pPr>
            <a:lvl2pPr marL="685800" lvl="1" indent="-171450" algn="l">
              <a:lnSpc>
                <a:spcPct val="100000"/>
              </a:lnSpc>
              <a:spcBef>
                <a:spcPts val="0"/>
              </a:spcBef>
              <a:spcAft>
                <a:spcPts val="0"/>
              </a:spcAft>
              <a:buClr>
                <a:srgbClr val="000000"/>
              </a:buClr>
              <a:buSzPts val="5500"/>
              <a:buFont typeface="Helvetica Neue"/>
              <a:buNone/>
              <a:defRPr sz="4125" b="1"/>
            </a:lvl2pPr>
            <a:lvl3pPr marL="1028700" lvl="2" indent="-171450" algn="l">
              <a:lnSpc>
                <a:spcPct val="100000"/>
              </a:lnSpc>
              <a:spcBef>
                <a:spcPts val="0"/>
              </a:spcBef>
              <a:spcAft>
                <a:spcPts val="0"/>
              </a:spcAft>
              <a:buClr>
                <a:srgbClr val="000000"/>
              </a:buClr>
              <a:buSzPts val="5500"/>
              <a:buFont typeface="Helvetica Neue"/>
              <a:buNone/>
              <a:defRPr sz="4125" b="1"/>
            </a:lvl3pPr>
            <a:lvl4pPr marL="1371600" lvl="3" indent="-171450" algn="l">
              <a:lnSpc>
                <a:spcPct val="100000"/>
              </a:lnSpc>
              <a:spcBef>
                <a:spcPts val="0"/>
              </a:spcBef>
              <a:spcAft>
                <a:spcPts val="0"/>
              </a:spcAft>
              <a:buClr>
                <a:srgbClr val="000000"/>
              </a:buClr>
              <a:buSzPts val="5500"/>
              <a:buFont typeface="Helvetica Neue"/>
              <a:buNone/>
              <a:defRPr sz="4125" b="1"/>
            </a:lvl4pPr>
            <a:lvl5pPr marL="1714500" lvl="4" indent="-171450" algn="l">
              <a:lnSpc>
                <a:spcPct val="100000"/>
              </a:lnSpc>
              <a:spcBef>
                <a:spcPts val="0"/>
              </a:spcBef>
              <a:spcAft>
                <a:spcPts val="0"/>
              </a:spcAft>
              <a:buClr>
                <a:srgbClr val="000000"/>
              </a:buClr>
              <a:buSzPts val="5500"/>
              <a:buFont typeface="Helvetica Neue"/>
              <a:buNone/>
              <a:defRPr sz="4125" b="1"/>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74" name="Google Shape;74;p26"/>
          <p:cNvSpPr txBox="1">
            <a:spLocks noGrp="1"/>
          </p:cNvSpPr>
          <p:nvPr>
            <p:ph type="sldNum" idx="12"/>
          </p:nvPr>
        </p:nvSpPr>
        <p:spPr>
          <a:xfrm>
            <a:off x="9001125" y="9576784"/>
            <a:ext cx="276379" cy="518091"/>
          </a:xfrm>
          <a:prstGeom prst="rect">
            <a:avLst/>
          </a:prstGeom>
          <a:noFill/>
          <a:ln>
            <a:noFill/>
          </a:ln>
        </p:spPr>
        <p:txBody>
          <a:bodyPr spcFirstLastPara="1" wrap="square" lIns="50800" tIns="50800" rIns="50800" bIns="50800" anchor="b" anchorCtr="0">
            <a:spAutoFit/>
          </a:bodyPr>
          <a:lstStyle>
            <a:lvl1pPr marL="0" marR="0" lvl="0"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1800"/>
              <a:buFont typeface="Helvetica Neue"/>
              <a:buNone/>
              <a:defRPr sz="1350" b="0" i="0" u="none" strike="noStrike" cap="none">
                <a:solidFill>
                  <a:srgbClr val="000000"/>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EFEDEA1C-BD38-7EE0-9E47-CDFD1AF59C45}"/>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9573ABC7-AB9E-7928-171D-658A0D478256}"/>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70173671-1D59-5CEA-A465-61354F8364C7}"/>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740524D9-0A72-C0DE-B85A-421AE21A9457}"/>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53B4FCE6-635D-3B0A-DFD6-2F79F5F3DEB2}"/>
              </a:ext>
            </a:extLst>
          </p:cNvPr>
          <p:cNvSpPr txBox="1"/>
          <p:nvPr/>
        </p:nvSpPr>
        <p:spPr>
          <a:xfrm>
            <a:off x="857250" y="9458548"/>
            <a:ext cx="2260800" cy="861774"/>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&amp; IT</a:t>
            </a: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Governance </a:t>
            </a:r>
            <a:endParaRPr lang="en-US" sz="1725"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7D79387D-9086-782C-9358-1FE5BDDC9018}"/>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364424839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7">
  <p:cSld name="7">
    <p:spTree>
      <p:nvGrpSpPr>
        <p:cNvPr id="1" name="Shape 75"/>
        <p:cNvGrpSpPr/>
        <p:nvPr/>
      </p:nvGrpSpPr>
      <p:grpSpPr>
        <a:xfrm>
          <a:off x="0" y="0"/>
          <a:ext cx="0" cy="0"/>
          <a:chOff x="0" y="0"/>
          <a:chExt cx="0" cy="0"/>
        </a:xfrm>
      </p:grpSpPr>
      <p:sp>
        <p:nvSpPr>
          <p:cNvPr id="76" name="Google Shape;76;p27"/>
          <p:cNvSpPr>
            <a:spLocks noGrp="1"/>
          </p:cNvSpPr>
          <p:nvPr>
            <p:ph type="pic" idx="2"/>
          </p:nvPr>
        </p:nvSpPr>
        <p:spPr>
          <a:xfrm>
            <a:off x="-3373419" y="2285676"/>
            <a:ext cx="14224469" cy="8001265"/>
          </a:xfrm>
          <a:prstGeom prst="rect">
            <a:avLst/>
          </a:prstGeom>
          <a:noFill/>
          <a:ln>
            <a:noFill/>
          </a:ln>
        </p:spPr>
      </p:sp>
      <p:sp>
        <p:nvSpPr>
          <p:cNvPr id="77" name="Google Shape;77;p27"/>
          <p:cNvSpPr txBox="1">
            <a:spLocks noGrp="1"/>
          </p:cNvSpPr>
          <p:nvPr>
            <p:ph type="sldNum" idx="12"/>
          </p:nvPr>
        </p:nvSpPr>
        <p:spPr>
          <a:xfrm>
            <a:off x="9002814" y="9810750"/>
            <a:ext cx="272847" cy="510396"/>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1766"/>
              <a:buFont typeface="Helvetica Neue Light"/>
              <a:buNone/>
              <a:defRPr sz="1325"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538351339"/>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se study stat">
  <p:cSld name="Case study stat">
    <p:spTree>
      <p:nvGrpSpPr>
        <p:cNvPr id="1" name="Shape 78"/>
        <p:cNvGrpSpPr/>
        <p:nvPr/>
      </p:nvGrpSpPr>
      <p:grpSpPr>
        <a:xfrm>
          <a:off x="0" y="0"/>
          <a:ext cx="0" cy="0"/>
          <a:chOff x="0" y="0"/>
          <a:chExt cx="0" cy="0"/>
        </a:xfrm>
      </p:grpSpPr>
      <p:sp>
        <p:nvSpPr>
          <p:cNvPr id="79" name="Google Shape;79;p28"/>
          <p:cNvSpPr txBox="1">
            <a:spLocks noGrp="1"/>
          </p:cNvSpPr>
          <p:nvPr>
            <p:ph type="body" idx="1"/>
          </p:nvPr>
        </p:nvSpPr>
        <p:spPr>
          <a:xfrm>
            <a:off x="669132" y="670668"/>
            <a:ext cx="8232895" cy="8945665"/>
          </a:xfrm>
          <a:prstGeom prst="rect">
            <a:avLst/>
          </a:prstGeom>
          <a:solidFill>
            <a:srgbClr val="3369FF"/>
          </a:solidFill>
          <a:ln>
            <a:noFill/>
          </a:ln>
        </p:spPr>
        <p:txBody>
          <a:bodyPr spcFirstLastPara="1" wrap="square" lIns="38075" tIns="38075" rIns="38075" bIns="38075" anchor="ctr" anchorCtr="0">
            <a:noAutofit/>
          </a:bodyPr>
          <a:lstStyle>
            <a:lvl1pPr marL="342900" lvl="0" indent="-278606" algn="l">
              <a:lnSpc>
                <a:spcPct val="100000"/>
              </a:lnSpc>
              <a:spcBef>
                <a:spcPts val="4425"/>
              </a:spcBef>
              <a:spcAft>
                <a:spcPts val="0"/>
              </a:spcAft>
              <a:buClr>
                <a:srgbClr val="000000"/>
              </a:buClr>
              <a:buSzPts val="2250"/>
              <a:buChar char="•"/>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0" name="Google Shape;80;p28"/>
          <p:cNvSpPr/>
          <p:nvPr/>
        </p:nvSpPr>
        <p:spPr>
          <a:xfrm>
            <a:off x="18930600" y="6266864"/>
            <a:ext cx="666404" cy="666404"/>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53550" tIns="53550" rIns="53550" bIns="53550" anchor="ctr" anchorCtr="0">
            <a:noAutofit/>
          </a:bodyPr>
          <a:lstStyle/>
          <a:p>
            <a:pPr marL="0" marR="0" lvl="0" indent="0" algn="ctr" rtl="0">
              <a:lnSpc>
                <a:spcPct val="18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81" name="Google Shape;81;p28"/>
          <p:cNvSpPr/>
          <p:nvPr/>
        </p:nvSpPr>
        <p:spPr>
          <a:xfrm>
            <a:off x="19168601" y="5143500"/>
            <a:ext cx="190402" cy="190401"/>
          </a:xfrm>
          <a:prstGeom prst="rect">
            <a:avLst/>
          </a:prstGeom>
          <a:blipFill rotWithShape="1">
            <a:blip r:embed="rId3">
              <a:alphaModFix/>
            </a:blip>
            <a:stretch>
              <a:fillRect/>
            </a:stretch>
          </a:blipFill>
          <a:ln>
            <a:noFill/>
          </a:ln>
        </p:spPr>
        <p:txBody>
          <a:bodyPr spcFirstLastPara="1" wrap="square" lIns="53550" tIns="53550" rIns="53550" bIns="53550" anchor="ctr" anchorCtr="0">
            <a:noAutofit/>
          </a:bodyPr>
          <a:lstStyle/>
          <a:p>
            <a:pPr marL="0" marR="0" lvl="0" indent="0" algn="ctr" rtl="0">
              <a:lnSpc>
                <a:spcPct val="18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82" name="Google Shape;82;p28"/>
          <p:cNvSpPr txBox="1">
            <a:spLocks noGrp="1"/>
          </p:cNvSpPr>
          <p:nvPr>
            <p:ph type="body" idx="2"/>
          </p:nvPr>
        </p:nvSpPr>
        <p:spPr>
          <a:xfrm>
            <a:off x="9381670" y="3328816"/>
            <a:ext cx="7754863" cy="1740428"/>
          </a:xfrm>
          <a:prstGeom prst="rect">
            <a:avLst/>
          </a:prstGeom>
          <a:noFill/>
          <a:ln>
            <a:noFill/>
          </a:ln>
        </p:spPr>
        <p:txBody>
          <a:bodyPr spcFirstLastPara="1" wrap="square" lIns="38075" tIns="38075" rIns="38075" bIns="38075" anchor="t" anchorCtr="0">
            <a:noAutofit/>
          </a:bodyPr>
          <a:lstStyle>
            <a:lvl1pPr marL="342900" lvl="0" indent="-171450" algn="l">
              <a:lnSpc>
                <a:spcPct val="120000"/>
              </a:lnSpc>
              <a:spcBef>
                <a:spcPts val="0"/>
              </a:spcBef>
              <a:spcAft>
                <a:spcPts val="0"/>
              </a:spcAft>
              <a:buClr>
                <a:srgbClr val="212B36"/>
              </a:buClr>
              <a:buSzPts val="6000"/>
              <a:buFont typeface="Helvetica Neue"/>
              <a:buNone/>
              <a:defRPr sz="4500" b="1" baseline="30000">
                <a:solidFill>
                  <a:srgbClr val="212B36"/>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3" name="Google Shape;83;p28"/>
          <p:cNvSpPr txBox="1">
            <a:spLocks noGrp="1"/>
          </p:cNvSpPr>
          <p:nvPr>
            <p:ph type="body" idx="3"/>
          </p:nvPr>
        </p:nvSpPr>
        <p:spPr>
          <a:xfrm>
            <a:off x="9381670" y="2860030"/>
            <a:ext cx="7754863" cy="446624"/>
          </a:xfrm>
          <a:prstGeom prst="rect">
            <a:avLst/>
          </a:prstGeom>
          <a:noFill/>
          <a:ln>
            <a:noFill/>
          </a:ln>
        </p:spPr>
        <p:txBody>
          <a:bodyPr spcFirstLastPara="1" wrap="square" lIns="38075" tIns="38075" rIns="38075" bIns="38075" anchor="ctr" anchorCtr="0">
            <a:noAutofit/>
          </a:bodyPr>
          <a:lstStyle>
            <a:lvl1pPr marL="342900" lvl="0" indent="-171450" algn="l">
              <a:lnSpc>
                <a:spcPct val="100000"/>
              </a:lnSpc>
              <a:spcBef>
                <a:spcPts val="0"/>
              </a:spcBef>
              <a:spcAft>
                <a:spcPts val="0"/>
              </a:spcAft>
              <a:buClr>
                <a:srgbClr val="3369FF"/>
              </a:buClr>
              <a:buSzPts val="2200"/>
              <a:buFont typeface="Helvetica Neue"/>
              <a:buNone/>
              <a:defRPr sz="1650" b="1" cap="none">
                <a:solidFill>
                  <a:srgbClr val="3369FF"/>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4" name="Google Shape;84;p28"/>
          <p:cNvSpPr txBox="1">
            <a:spLocks noGrp="1"/>
          </p:cNvSpPr>
          <p:nvPr>
            <p:ph type="body" idx="4"/>
          </p:nvPr>
        </p:nvSpPr>
        <p:spPr>
          <a:xfrm>
            <a:off x="9381670" y="5277023"/>
            <a:ext cx="7766852" cy="2267186"/>
          </a:xfrm>
          <a:prstGeom prst="rect">
            <a:avLst/>
          </a:prstGeom>
          <a:noFill/>
          <a:ln>
            <a:noFill/>
          </a:ln>
        </p:spPr>
        <p:txBody>
          <a:bodyPr spcFirstLastPara="1" wrap="square" lIns="50750" tIns="50750" rIns="50750" bIns="50750" anchor="ctr" anchorCtr="0">
            <a:spAutoFit/>
          </a:bodyPr>
          <a:lstStyle>
            <a:lvl1pPr marL="342900" lvl="0" indent="-278606" algn="l">
              <a:lnSpc>
                <a:spcPct val="100000"/>
              </a:lnSpc>
              <a:spcBef>
                <a:spcPts val="4425"/>
              </a:spcBef>
              <a:spcAft>
                <a:spcPts val="0"/>
              </a:spcAft>
              <a:buClr>
                <a:srgbClr val="000000"/>
              </a:buClr>
              <a:buSzPts val="2250"/>
              <a:buChar char="•"/>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5" name="Google Shape;85;p28"/>
          <p:cNvSpPr/>
          <p:nvPr/>
        </p:nvSpPr>
        <p:spPr>
          <a:xfrm>
            <a:off x="19025800" y="5562382"/>
            <a:ext cx="476003" cy="476003"/>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53550" tIns="53550" rIns="53550" bIns="53550" anchor="ctr" anchorCtr="0">
            <a:noAutofit/>
          </a:bodyPr>
          <a:lstStyle/>
          <a:p>
            <a:pPr marL="0" marR="0" lvl="0" indent="0" algn="ctr" rtl="0">
              <a:lnSpc>
                <a:spcPct val="180000"/>
              </a:lnSpc>
              <a:spcBef>
                <a:spcPts val="0"/>
              </a:spcBef>
              <a:spcAft>
                <a:spcPts val="0"/>
              </a:spcAft>
              <a:buClr>
                <a:srgbClr val="FFFFFF"/>
              </a:buClr>
              <a:buSzPts val="3200"/>
              <a:buFont typeface="Helvetica Neue"/>
              <a:buNone/>
            </a:pPr>
            <a:endParaRPr sz="2400" b="0" i="0" u="none" strike="noStrike" cap="none">
              <a:solidFill>
                <a:srgbClr val="FFFFFF"/>
              </a:solidFill>
              <a:latin typeface="Helvetica Neue"/>
              <a:ea typeface="Helvetica Neue"/>
              <a:cs typeface="Helvetica Neue"/>
              <a:sym typeface="Helvetica Neue"/>
            </a:endParaRPr>
          </a:p>
        </p:txBody>
      </p:sp>
      <p:sp>
        <p:nvSpPr>
          <p:cNvPr id="86" name="Google Shape;86;p28"/>
          <p:cNvSpPr txBox="1">
            <a:spLocks noGrp="1"/>
          </p:cNvSpPr>
          <p:nvPr>
            <p:ph type="body" idx="5"/>
          </p:nvPr>
        </p:nvSpPr>
        <p:spPr>
          <a:xfrm>
            <a:off x="669132" y="3328816"/>
            <a:ext cx="8232896" cy="1740428"/>
          </a:xfrm>
          <a:prstGeom prst="rect">
            <a:avLst/>
          </a:prstGeom>
          <a:noFill/>
          <a:ln>
            <a:noFill/>
          </a:ln>
        </p:spPr>
        <p:txBody>
          <a:bodyPr spcFirstLastPara="1" wrap="square" lIns="38075" tIns="38075" rIns="38075" bIns="38075" anchor="t" anchorCtr="0">
            <a:noAutofit/>
          </a:bodyPr>
          <a:lstStyle>
            <a:lvl1pPr marL="342900" lvl="0" indent="-171450" algn="ctr">
              <a:lnSpc>
                <a:spcPct val="120000"/>
              </a:lnSpc>
              <a:spcBef>
                <a:spcPts val="0"/>
              </a:spcBef>
              <a:spcAft>
                <a:spcPts val="0"/>
              </a:spcAft>
              <a:buClr>
                <a:srgbClr val="F9FFFF"/>
              </a:buClr>
              <a:buSzPts val="20000"/>
              <a:buFont typeface="Helvetica Neue"/>
              <a:buNone/>
              <a:defRPr sz="15000" b="1" baseline="30000">
                <a:solidFill>
                  <a:srgbClr val="F9FFFF"/>
                </a:solidFill>
                <a:latin typeface="Helvetica Neue"/>
                <a:ea typeface="Helvetica Neue"/>
                <a:cs typeface="Helvetica Neue"/>
                <a:sym typeface="Helvetica Neue"/>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7" name="Google Shape;87;p28"/>
          <p:cNvSpPr txBox="1">
            <a:spLocks noGrp="1"/>
          </p:cNvSpPr>
          <p:nvPr>
            <p:ph type="body" idx="6"/>
          </p:nvPr>
        </p:nvSpPr>
        <p:spPr>
          <a:xfrm>
            <a:off x="669133" y="5277023"/>
            <a:ext cx="8232895" cy="2267186"/>
          </a:xfrm>
          <a:prstGeom prst="rect">
            <a:avLst/>
          </a:prstGeom>
          <a:noFill/>
          <a:ln>
            <a:noFill/>
          </a:ln>
        </p:spPr>
        <p:txBody>
          <a:bodyPr spcFirstLastPara="1" wrap="square" lIns="50750" tIns="50750" rIns="50750" bIns="50750" anchor="ctr" anchorCtr="0">
            <a:spAutoFit/>
          </a:bodyPr>
          <a:lstStyle>
            <a:lvl1pPr marL="342900" lvl="0" indent="-278606" algn="l">
              <a:lnSpc>
                <a:spcPct val="100000"/>
              </a:lnSpc>
              <a:spcBef>
                <a:spcPts val="4425"/>
              </a:spcBef>
              <a:spcAft>
                <a:spcPts val="0"/>
              </a:spcAft>
              <a:buClr>
                <a:srgbClr val="000000"/>
              </a:buClr>
              <a:buSzPts val="2250"/>
              <a:buChar char="•"/>
              <a:defRPr/>
            </a:lvl1pPr>
            <a:lvl2pPr marL="685800" lvl="1" indent="-278606" algn="l">
              <a:lnSpc>
                <a:spcPct val="100000"/>
              </a:lnSpc>
              <a:spcBef>
                <a:spcPts val="4425"/>
              </a:spcBef>
              <a:spcAft>
                <a:spcPts val="0"/>
              </a:spcAft>
              <a:buClr>
                <a:srgbClr val="000000"/>
              </a:buClr>
              <a:buSzPts val="2250"/>
              <a:buChar char="•"/>
              <a:defRPr/>
            </a:lvl2pPr>
            <a:lvl3pPr marL="1028700" lvl="2" indent="-278606" algn="l">
              <a:lnSpc>
                <a:spcPct val="100000"/>
              </a:lnSpc>
              <a:spcBef>
                <a:spcPts val="4425"/>
              </a:spcBef>
              <a:spcAft>
                <a:spcPts val="0"/>
              </a:spcAft>
              <a:buClr>
                <a:srgbClr val="000000"/>
              </a:buClr>
              <a:buSzPts val="2250"/>
              <a:buChar char="•"/>
              <a:defRPr/>
            </a:lvl3pPr>
            <a:lvl4pPr marL="1371600" lvl="3" indent="-278606" algn="l">
              <a:lnSpc>
                <a:spcPct val="100000"/>
              </a:lnSpc>
              <a:spcBef>
                <a:spcPts val="4425"/>
              </a:spcBef>
              <a:spcAft>
                <a:spcPts val="0"/>
              </a:spcAft>
              <a:buClr>
                <a:srgbClr val="000000"/>
              </a:buClr>
              <a:buSzPts val="2250"/>
              <a:buChar char="•"/>
              <a:defRPr/>
            </a:lvl4pPr>
            <a:lvl5pPr marL="1714500" lvl="4" indent="-278606" algn="l">
              <a:lnSpc>
                <a:spcPct val="100000"/>
              </a:lnSpc>
              <a:spcBef>
                <a:spcPts val="4425"/>
              </a:spcBef>
              <a:spcAft>
                <a:spcPts val="0"/>
              </a:spcAft>
              <a:buClr>
                <a:srgbClr val="000000"/>
              </a:buClr>
              <a:buSzPts val="2250"/>
              <a:buChar char="•"/>
              <a:defRPr/>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88" name="Google Shape;88;p28"/>
          <p:cNvSpPr txBox="1">
            <a:spLocks noGrp="1"/>
          </p:cNvSpPr>
          <p:nvPr>
            <p:ph type="sldNum" idx="12"/>
          </p:nvPr>
        </p:nvSpPr>
        <p:spPr>
          <a:xfrm>
            <a:off x="15093274" y="1505085"/>
            <a:ext cx="260702" cy="720137"/>
          </a:xfrm>
          <a:prstGeom prst="rect">
            <a:avLst/>
          </a:prstGeom>
          <a:noFill/>
          <a:ln>
            <a:noFill/>
          </a:ln>
        </p:spPr>
        <p:txBody>
          <a:bodyPr spcFirstLastPara="1" wrap="square" lIns="68550" tIns="68550" rIns="68550" bIns="68550" anchor="ctr" anchorCtr="0">
            <a:spAutoFit/>
          </a:bodyPr>
          <a:lstStyle>
            <a:lvl1pPr marL="0" marR="0" lvl="0"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1pPr>
            <a:lvl2pPr marL="0" marR="0" lvl="1"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2pPr>
            <a:lvl3pPr marL="0" marR="0" lvl="2"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3pPr>
            <a:lvl4pPr marL="0" marR="0" lvl="3"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4pPr>
            <a:lvl5pPr marL="0" marR="0" lvl="4"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5pPr>
            <a:lvl6pPr marL="0" marR="0" lvl="5"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6pPr>
            <a:lvl7pPr marL="0" marR="0" lvl="6"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7pPr>
            <a:lvl8pPr marL="0" marR="0" lvl="7"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8pPr>
            <a:lvl9pPr marL="0" marR="0" lvl="8" indent="0" algn="ctr">
              <a:lnSpc>
                <a:spcPct val="180000"/>
              </a:lnSpc>
              <a:spcBef>
                <a:spcPts val="0"/>
              </a:spcBef>
              <a:spcAft>
                <a:spcPts val="0"/>
              </a:spcAft>
              <a:buClr>
                <a:srgbClr val="FFFFFF"/>
              </a:buClr>
              <a:buSzPts val="1400"/>
              <a:buFont typeface="Helvetica Neue"/>
              <a:buNone/>
              <a:defRPr sz="1050" b="0" i="0" u="none" strike="noStrike" cap="none">
                <a:solidFill>
                  <a:srgbClr val="FFFFFF"/>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620924288"/>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Blank" type="blank">
  <p:cSld name="1_Blank">
    <p:spTree>
      <p:nvGrpSpPr>
        <p:cNvPr id="1" name="Shape 9"/>
        <p:cNvGrpSpPr/>
        <p:nvPr/>
      </p:nvGrpSpPr>
      <p:grpSpPr>
        <a:xfrm>
          <a:off x="0" y="0"/>
          <a:ext cx="0" cy="0"/>
          <a:chOff x="0" y="0"/>
          <a:chExt cx="0" cy="0"/>
        </a:xfrm>
      </p:grpSpPr>
      <p:sp>
        <p:nvSpPr>
          <p:cNvPr id="10" name="Google Shape;10;p26"/>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 name="Google Shape;11;p26"/>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2" name="Google Shape;12;p26"/>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a:lvl1pPr>
            <a:lvl2pPr marL="0" marR="0" lvl="1" indent="0" algn="ctr">
              <a:lnSpc>
                <a:spcPct val="100000"/>
              </a:lnSpc>
              <a:spcBef>
                <a:spcPts val="0"/>
              </a:spcBef>
              <a:spcAft>
                <a:spcPts val="0"/>
              </a:spcAft>
              <a:buClr>
                <a:srgbClr val="000000"/>
              </a:buClr>
              <a:buSzPts val="2400"/>
              <a:buFont typeface="Helvetica Neue Light"/>
              <a:buNone/>
              <a:defRPr/>
            </a:lvl2pPr>
            <a:lvl3pPr marL="0" marR="0" lvl="2" indent="0" algn="ctr">
              <a:lnSpc>
                <a:spcPct val="100000"/>
              </a:lnSpc>
              <a:spcBef>
                <a:spcPts val="0"/>
              </a:spcBef>
              <a:spcAft>
                <a:spcPts val="0"/>
              </a:spcAft>
              <a:buClr>
                <a:srgbClr val="000000"/>
              </a:buClr>
              <a:buSzPts val="2400"/>
              <a:buFont typeface="Helvetica Neue Light"/>
              <a:buNone/>
              <a:defRPr/>
            </a:lvl3pPr>
            <a:lvl4pPr marL="0" marR="0" lvl="3" indent="0" algn="ctr">
              <a:lnSpc>
                <a:spcPct val="100000"/>
              </a:lnSpc>
              <a:spcBef>
                <a:spcPts val="0"/>
              </a:spcBef>
              <a:spcAft>
                <a:spcPts val="0"/>
              </a:spcAft>
              <a:buClr>
                <a:srgbClr val="000000"/>
              </a:buClr>
              <a:buSzPts val="2400"/>
              <a:buFont typeface="Helvetica Neue Light"/>
              <a:buNone/>
              <a:defRPr/>
            </a:lvl4pPr>
            <a:lvl5pPr marL="0" marR="0" lvl="4" indent="0" algn="ctr">
              <a:lnSpc>
                <a:spcPct val="100000"/>
              </a:lnSpc>
              <a:spcBef>
                <a:spcPts val="0"/>
              </a:spcBef>
              <a:spcAft>
                <a:spcPts val="0"/>
              </a:spcAft>
              <a:buClr>
                <a:srgbClr val="000000"/>
              </a:buClr>
              <a:buSzPts val="2400"/>
              <a:buFont typeface="Helvetica Neue Light"/>
              <a:buNone/>
              <a:defRPr/>
            </a:lvl5pPr>
            <a:lvl6pPr marL="0" marR="0" lvl="5" indent="0" algn="ctr">
              <a:lnSpc>
                <a:spcPct val="100000"/>
              </a:lnSpc>
              <a:spcBef>
                <a:spcPts val="0"/>
              </a:spcBef>
              <a:spcAft>
                <a:spcPts val="0"/>
              </a:spcAft>
              <a:buClr>
                <a:srgbClr val="000000"/>
              </a:buClr>
              <a:buSzPts val="2400"/>
              <a:buFont typeface="Helvetica Neue Light"/>
              <a:buNone/>
              <a:defRPr/>
            </a:lvl6pPr>
            <a:lvl7pPr marL="0" marR="0" lvl="6" indent="0" algn="ctr">
              <a:lnSpc>
                <a:spcPct val="100000"/>
              </a:lnSpc>
              <a:spcBef>
                <a:spcPts val="0"/>
              </a:spcBef>
              <a:spcAft>
                <a:spcPts val="0"/>
              </a:spcAft>
              <a:buClr>
                <a:srgbClr val="000000"/>
              </a:buClr>
              <a:buSzPts val="2400"/>
              <a:buFont typeface="Helvetica Neue Light"/>
              <a:buNone/>
              <a:defRPr/>
            </a:lvl7pPr>
            <a:lvl8pPr marL="0" marR="0" lvl="7" indent="0" algn="ctr">
              <a:lnSpc>
                <a:spcPct val="100000"/>
              </a:lnSpc>
              <a:spcBef>
                <a:spcPts val="0"/>
              </a:spcBef>
              <a:spcAft>
                <a:spcPts val="0"/>
              </a:spcAft>
              <a:buClr>
                <a:srgbClr val="000000"/>
              </a:buClr>
              <a:buSzPts val="2400"/>
              <a:buFont typeface="Helvetica Neue Light"/>
              <a:buNone/>
              <a:defRPr/>
            </a:lvl8pPr>
            <a:lvl9pPr marL="0" marR="0" lvl="8" indent="0" algn="ctr">
              <a:lnSpc>
                <a:spcPct val="100000"/>
              </a:lnSpc>
              <a:spcBef>
                <a:spcPts val="0"/>
              </a:spcBef>
              <a:spcAft>
                <a:spcPts val="0"/>
              </a:spcAft>
              <a:buClr>
                <a:srgbClr val="000000"/>
              </a:buClr>
              <a:buSzPts val="2400"/>
              <a:buFont typeface="Helvetica Neue Light"/>
              <a:buNon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07064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hoto - Horizontal">
  <p:cSld name="Photo - Horizontal">
    <p:spTree>
      <p:nvGrpSpPr>
        <p:cNvPr id="1" name="Shape 18"/>
        <p:cNvGrpSpPr/>
        <p:nvPr/>
      </p:nvGrpSpPr>
      <p:grpSpPr>
        <a:xfrm>
          <a:off x="0" y="0"/>
          <a:ext cx="0" cy="0"/>
          <a:chOff x="0" y="0"/>
          <a:chExt cx="0" cy="0"/>
        </a:xfrm>
      </p:grpSpPr>
      <p:sp>
        <p:nvSpPr>
          <p:cNvPr id="19" name="Google Shape;19;p14"/>
          <p:cNvSpPr>
            <a:spLocks noGrp="1"/>
          </p:cNvSpPr>
          <p:nvPr>
            <p:ph type="pic" idx="2"/>
          </p:nvPr>
        </p:nvSpPr>
        <p:spPr>
          <a:xfrm>
            <a:off x="2344476" y="-295275"/>
            <a:ext cx="13601701" cy="9067800"/>
          </a:xfrm>
          <a:prstGeom prst="rect">
            <a:avLst/>
          </a:prstGeom>
          <a:noFill/>
          <a:ln>
            <a:noFill/>
          </a:ln>
        </p:spPr>
      </p:sp>
      <p:sp>
        <p:nvSpPr>
          <p:cNvPr id="20" name="Google Shape;20;p14"/>
          <p:cNvSpPr txBox="1">
            <a:spLocks noGrp="1"/>
          </p:cNvSpPr>
          <p:nvPr>
            <p:ph type="title"/>
          </p:nvPr>
        </p:nvSpPr>
        <p:spPr>
          <a:xfrm>
            <a:off x="476250" y="7134225"/>
            <a:ext cx="17335500" cy="1504950"/>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21" name="Google Shape;21;p14"/>
          <p:cNvSpPr txBox="1">
            <a:spLocks noGrp="1"/>
          </p:cNvSpPr>
          <p:nvPr>
            <p:ph type="body" idx="1"/>
          </p:nvPr>
        </p:nvSpPr>
        <p:spPr>
          <a:xfrm>
            <a:off x="476250" y="8582025"/>
            <a:ext cx="17335500" cy="1190625"/>
          </a:xfrm>
          <a:prstGeom prst="rect">
            <a:avLst/>
          </a:prstGeom>
          <a:noFill/>
          <a:ln>
            <a:noFill/>
          </a:ln>
        </p:spPr>
        <p:txBody>
          <a:bodyPr spcFirstLastPara="1" wrap="square" lIns="50800" tIns="50800" rIns="50800" bIns="50800" anchor="t" anchorCtr="0">
            <a:normAutofit/>
          </a:bodyPr>
          <a:lstStyle>
            <a:lvl1pPr marL="342900" lvl="0" indent="-171450" algn="ctr">
              <a:lnSpc>
                <a:spcPct val="100000"/>
              </a:lnSpc>
              <a:spcBef>
                <a:spcPts val="0"/>
              </a:spcBef>
              <a:spcAft>
                <a:spcPts val="0"/>
              </a:spcAft>
              <a:buClr>
                <a:srgbClr val="000000"/>
              </a:buClr>
              <a:buSzPts val="5400"/>
              <a:buFont typeface="Helvetica Neue"/>
              <a:buNone/>
              <a:defRPr sz="4050"/>
            </a:lvl1pPr>
            <a:lvl2pPr marL="685800" lvl="1" indent="-171450" algn="ctr">
              <a:lnSpc>
                <a:spcPct val="100000"/>
              </a:lnSpc>
              <a:spcBef>
                <a:spcPts val="0"/>
              </a:spcBef>
              <a:spcAft>
                <a:spcPts val="0"/>
              </a:spcAft>
              <a:buClr>
                <a:srgbClr val="000000"/>
              </a:buClr>
              <a:buSzPts val="5400"/>
              <a:buFont typeface="Helvetica Neue"/>
              <a:buNone/>
              <a:defRPr sz="4050"/>
            </a:lvl2pPr>
            <a:lvl3pPr marL="1028700" lvl="2" indent="-171450" algn="ctr">
              <a:lnSpc>
                <a:spcPct val="100000"/>
              </a:lnSpc>
              <a:spcBef>
                <a:spcPts val="0"/>
              </a:spcBef>
              <a:spcAft>
                <a:spcPts val="0"/>
              </a:spcAft>
              <a:buClr>
                <a:srgbClr val="000000"/>
              </a:buClr>
              <a:buSzPts val="5400"/>
              <a:buFont typeface="Helvetica Neue"/>
              <a:buNone/>
              <a:defRPr sz="4050"/>
            </a:lvl3pPr>
            <a:lvl4pPr marL="1371600" lvl="3" indent="-171450" algn="ctr">
              <a:lnSpc>
                <a:spcPct val="100000"/>
              </a:lnSpc>
              <a:spcBef>
                <a:spcPts val="0"/>
              </a:spcBef>
              <a:spcAft>
                <a:spcPts val="0"/>
              </a:spcAft>
              <a:buClr>
                <a:srgbClr val="000000"/>
              </a:buClr>
              <a:buSzPts val="5400"/>
              <a:buFont typeface="Helvetica Neue"/>
              <a:buNone/>
              <a:defRPr sz="4050"/>
            </a:lvl4pPr>
            <a:lvl5pPr marL="1714500" lvl="4" indent="-171450" algn="ctr">
              <a:lnSpc>
                <a:spcPct val="100000"/>
              </a:lnSpc>
              <a:spcBef>
                <a:spcPts val="0"/>
              </a:spcBef>
              <a:spcAft>
                <a:spcPts val="0"/>
              </a:spcAft>
              <a:buClr>
                <a:srgbClr val="000000"/>
              </a:buClr>
              <a:buSzPts val="5400"/>
              <a:buFont typeface="Helvetica Neue"/>
              <a:buNone/>
              <a:defRPr sz="405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22" name="Google Shape;22;p14"/>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2260710063"/>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Center">
  <p:cSld name="Title - Center">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1333500" y="3400425"/>
            <a:ext cx="15621000" cy="348615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25" name="Google Shape;25;p15"/>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737962291"/>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hoto - Vertical">
  <p:cSld name="Photo - Vertical">
    <p:spTree>
      <p:nvGrpSpPr>
        <p:cNvPr id="1" name="Shape 26"/>
        <p:cNvGrpSpPr/>
        <p:nvPr/>
      </p:nvGrpSpPr>
      <p:grpSpPr>
        <a:xfrm>
          <a:off x="0" y="0"/>
          <a:ext cx="0" cy="0"/>
          <a:chOff x="0" y="0"/>
          <a:chExt cx="0" cy="0"/>
        </a:xfrm>
      </p:grpSpPr>
      <p:sp>
        <p:nvSpPr>
          <p:cNvPr id="27" name="Google Shape;27;p16"/>
          <p:cNvSpPr>
            <a:spLocks noGrp="1"/>
          </p:cNvSpPr>
          <p:nvPr>
            <p:ph type="pic" idx="2"/>
          </p:nvPr>
        </p:nvSpPr>
        <p:spPr>
          <a:xfrm>
            <a:off x="9620250" y="714375"/>
            <a:ext cx="7667625" cy="8087071"/>
          </a:xfrm>
          <a:prstGeom prst="rect">
            <a:avLst/>
          </a:prstGeom>
          <a:noFill/>
          <a:ln>
            <a:noFill/>
          </a:ln>
        </p:spPr>
      </p:sp>
      <p:sp>
        <p:nvSpPr>
          <p:cNvPr id="28" name="Google Shape;28;p16"/>
          <p:cNvSpPr txBox="1">
            <a:spLocks noGrp="1"/>
          </p:cNvSpPr>
          <p:nvPr>
            <p:ph type="title"/>
          </p:nvPr>
        </p:nvSpPr>
        <p:spPr>
          <a:xfrm>
            <a:off x="1238250" y="714376"/>
            <a:ext cx="7667625" cy="3737048"/>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8400"/>
              <a:buFont typeface="Helvetica Neue"/>
              <a:buNone/>
              <a:defRPr sz="6300"/>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29" name="Google Shape;29;p16"/>
          <p:cNvSpPr txBox="1">
            <a:spLocks noGrp="1"/>
          </p:cNvSpPr>
          <p:nvPr>
            <p:ph type="body" idx="1"/>
          </p:nvPr>
        </p:nvSpPr>
        <p:spPr>
          <a:xfrm>
            <a:off x="1238250" y="4895850"/>
            <a:ext cx="7667625" cy="3856771"/>
          </a:xfrm>
          <a:prstGeom prst="rect">
            <a:avLst/>
          </a:prstGeom>
          <a:noFill/>
          <a:ln>
            <a:noFill/>
          </a:ln>
        </p:spPr>
        <p:txBody>
          <a:bodyPr spcFirstLastPara="1" wrap="square" lIns="50800" tIns="50800" rIns="50800" bIns="50800" anchor="t" anchorCtr="0">
            <a:normAutofit/>
          </a:bodyPr>
          <a:lstStyle>
            <a:lvl1pPr marL="342900" lvl="0" indent="-171450" algn="ctr">
              <a:lnSpc>
                <a:spcPct val="100000"/>
              </a:lnSpc>
              <a:spcBef>
                <a:spcPts val="0"/>
              </a:spcBef>
              <a:spcAft>
                <a:spcPts val="0"/>
              </a:spcAft>
              <a:buClr>
                <a:srgbClr val="000000"/>
              </a:buClr>
              <a:buSzPts val="5400"/>
              <a:buFont typeface="Helvetica Neue"/>
              <a:buNone/>
              <a:defRPr sz="4050"/>
            </a:lvl1pPr>
            <a:lvl2pPr marL="685800" lvl="1" indent="-171450" algn="ctr">
              <a:lnSpc>
                <a:spcPct val="100000"/>
              </a:lnSpc>
              <a:spcBef>
                <a:spcPts val="0"/>
              </a:spcBef>
              <a:spcAft>
                <a:spcPts val="0"/>
              </a:spcAft>
              <a:buClr>
                <a:srgbClr val="000000"/>
              </a:buClr>
              <a:buSzPts val="5400"/>
              <a:buFont typeface="Helvetica Neue"/>
              <a:buNone/>
              <a:defRPr sz="4050"/>
            </a:lvl2pPr>
            <a:lvl3pPr marL="1028700" lvl="2" indent="-171450" algn="ctr">
              <a:lnSpc>
                <a:spcPct val="100000"/>
              </a:lnSpc>
              <a:spcBef>
                <a:spcPts val="0"/>
              </a:spcBef>
              <a:spcAft>
                <a:spcPts val="0"/>
              </a:spcAft>
              <a:buClr>
                <a:srgbClr val="000000"/>
              </a:buClr>
              <a:buSzPts val="5400"/>
              <a:buFont typeface="Helvetica Neue"/>
              <a:buNone/>
              <a:defRPr sz="4050"/>
            </a:lvl3pPr>
            <a:lvl4pPr marL="1371600" lvl="3" indent="-171450" algn="ctr">
              <a:lnSpc>
                <a:spcPct val="100000"/>
              </a:lnSpc>
              <a:spcBef>
                <a:spcPts val="0"/>
              </a:spcBef>
              <a:spcAft>
                <a:spcPts val="0"/>
              </a:spcAft>
              <a:buClr>
                <a:srgbClr val="000000"/>
              </a:buClr>
              <a:buSzPts val="5400"/>
              <a:buFont typeface="Helvetica Neue"/>
              <a:buNone/>
              <a:defRPr sz="4050"/>
            </a:lvl4pPr>
            <a:lvl5pPr marL="1714500" lvl="4" indent="-171450" algn="ctr">
              <a:lnSpc>
                <a:spcPct val="100000"/>
              </a:lnSpc>
              <a:spcBef>
                <a:spcPts val="0"/>
              </a:spcBef>
              <a:spcAft>
                <a:spcPts val="0"/>
              </a:spcAft>
              <a:buClr>
                <a:srgbClr val="000000"/>
              </a:buClr>
              <a:buSzPts val="5400"/>
              <a:buFont typeface="Helvetica Neue"/>
              <a:buNone/>
              <a:defRPr sz="405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30" name="Google Shape;30;p16"/>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8B91660A-E879-8389-16CC-4529D40813D6}"/>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B0ECB91B-119D-8076-2704-DC53233E1552}"/>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328C0E8E-FF52-1319-EE64-82830565EC1C}"/>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F7B68BD0-5512-1EC8-663C-33AA8F440CB1}"/>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0A0B39CD-BE18-299D-7122-D4A4E12C377E}"/>
              </a:ext>
            </a:extLst>
          </p:cNvPr>
          <p:cNvSpPr txBox="1"/>
          <p:nvPr/>
        </p:nvSpPr>
        <p:spPr>
          <a:xfrm>
            <a:off x="857250" y="9458548"/>
            <a:ext cx="2260800" cy="861774"/>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&amp; IT</a:t>
            </a: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Governance </a:t>
            </a:r>
            <a:endParaRPr sz="1725" b="0" i="0" u="none" strike="noStrike" cap="none" dirty="0">
              <a:solidFill>
                <a:srgbClr val="000000"/>
              </a:solidFill>
              <a:latin typeface="Arial"/>
              <a:ea typeface="Arial"/>
              <a:cs typeface="Arial"/>
              <a:sym typeface="Arial"/>
            </a:endParaRPr>
          </a:p>
        </p:txBody>
      </p:sp>
      <p:sp>
        <p:nvSpPr>
          <p:cNvPr id="7" name="Rectangle 6">
            <a:extLst>
              <a:ext uri="{FF2B5EF4-FFF2-40B4-BE49-F238E27FC236}">
                <a16:creationId xmlns:a16="http://schemas.microsoft.com/office/drawing/2014/main" id="{FEDB84D8-EF4D-3C38-9B0C-DD55FCDC6467}"/>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1953039790"/>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Top">
  <p:cSld name="Title - Top">
    <p:spTree>
      <p:nvGrpSpPr>
        <p:cNvPr id="1" name="Shape 31"/>
        <p:cNvGrpSpPr/>
        <p:nvPr/>
      </p:nvGrpSpPr>
      <p:grpSpPr>
        <a:xfrm>
          <a:off x="0" y="0"/>
          <a:ext cx="0" cy="0"/>
          <a:chOff x="0" y="0"/>
          <a:chExt cx="0" cy="0"/>
        </a:xfrm>
      </p:grpSpPr>
      <p:sp>
        <p:nvSpPr>
          <p:cNvPr id="32" name="Google Shape;32;p17"/>
          <p:cNvSpPr txBox="1">
            <a:spLocks noGrp="1"/>
          </p:cNvSpPr>
          <p:nvPr>
            <p:ph type="title"/>
          </p:nvPr>
        </p:nvSpPr>
        <p:spPr>
          <a:xfrm>
            <a:off x="1266825" y="266700"/>
            <a:ext cx="15754350" cy="17145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00000"/>
              </a:buClr>
              <a:buSzPts val="1800"/>
              <a:buNone/>
              <a:defRPr sz="5400" b="1">
                <a:latin typeface="Aptos" panose="020B0004020202020204" pitchFamily="34" charset="0"/>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3" name="Rectangle 2">
            <a:extLst>
              <a:ext uri="{FF2B5EF4-FFF2-40B4-BE49-F238E27FC236}">
                <a16:creationId xmlns:a16="http://schemas.microsoft.com/office/drawing/2014/main" id="{C8DF44CF-3651-DE84-20C5-4078F11FCBAC}"/>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A727DF71-877F-A9C7-E981-33024604B29D}"/>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B1405086-391E-4F29-6AC4-8A9C2408DDA0}"/>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EE9B2027-1E51-3C17-F83A-B47F41387673}"/>
              </a:ext>
            </a:extLst>
          </p:cNvPr>
          <p:cNvSpPr txBox="1"/>
          <p:nvPr/>
        </p:nvSpPr>
        <p:spPr>
          <a:xfrm>
            <a:off x="857250" y="9458548"/>
            <a:ext cx="2260800" cy="861774"/>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&amp; IT</a:t>
            </a: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Governance </a:t>
            </a:r>
            <a:endParaRPr lang="en-US" sz="1725" b="0" i="0" u="none" strike="noStrike" cap="none" dirty="0">
              <a:solidFill>
                <a:srgbClr val="000000"/>
              </a:solidFill>
              <a:latin typeface="Arial"/>
              <a:ea typeface="Arial"/>
              <a:cs typeface="Arial"/>
              <a:sym typeface="Arial"/>
            </a:endParaRPr>
          </a:p>
        </p:txBody>
      </p:sp>
      <p:sp>
        <p:nvSpPr>
          <p:cNvPr id="2" name="Rectangle 1">
            <a:extLst>
              <a:ext uri="{FF2B5EF4-FFF2-40B4-BE49-F238E27FC236}">
                <a16:creationId xmlns:a16="http://schemas.microsoft.com/office/drawing/2014/main" id="{2289FA25-5D81-3BC5-B5AB-3FC6C472EA22}"/>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778509924"/>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105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mp; Bullets">
  <p:cSld name="Title &amp; Bullets">
    <p:bg>
      <p:bgPr>
        <a:solidFill>
          <a:schemeClr val="bg1"/>
        </a:solidFill>
        <a:effectLst/>
      </p:bgPr>
    </p:bg>
    <p:spTree>
      <p:nvGrpSpPr>
        <p:cNvPr id="1" name="Shape 34"/>
        <p:cNvGrpSpPr/>
        <p:nvPr/>
      </p:nvGrpSpPr>
      <p:grpSpPr>
        <a:xfrm>
          <a:off x="0" y="0"/>
          <a:ext cx="0" cy="0"/>
          <a:chOff x="0" y="0"/>
          <a:chExt cx="0" cy="0"/>
        </a:xfrm>
      </p:grpSpPr>
      <p:sp>
        <p:nvSpPr>
          <p:cNvPr id="35" name="Google Shape;35;p18"/>
          <p:cNvSpPr txBox="1">
            <a:spLocks noGrp="1"/>
          </p:cNvSpPr>
          <p:nvPr>
            <p:ph type="title"/>
          </p:nvPr>
        </p:nvSpPr>
        <p:spPr>
          <a:xfrm>
            <a:off x="1266825" y="266700"/>
            <a:ext cx="15754350" cy="17145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00000"/>
              </a:buClr>
              <a:buSzPts val="1800"/>
              <a:buNone/>
              <a:defRPr sz="5400" b="1">
                <a:latin typeface="Aptos" panose="020B0004020202020204" pitchFamily="34" charset="0"/>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36" name="Google Shape;36;p18"/>
          <p:cNvSpPr txBox="1">
            <a:spLocks noGrp="1"/>
          </p:cNvSpPr>
          <p:nvPr>
            <p:ph type="body" idx="1"/>
          </p:nvPr>
        </p:nvSpPr>
        <p:spPr>
          <a:xfrm>
            <a:off x="1266825" y="2362200"/>
            <a:ext cx="15754350" cy="6574325"/>
          </a:xfrm>
          <a:prstGeom prst="rect">
            <a:avLst/>
          </a:prstGeom>
          <a:noFill/>
          <a:ln>
            <a:noFill/>
          </a:ln>
        </p:spPr>
        <p:txBody>
          <a:bodyPr spcFirstLastPara="1" wrap="square" lIns="50800" tIns="50800" rIns="50800" bIns="50800" anchor="t" anchorCtr="0">
            <a:normAutofit/>
          </a:bodyPr>
          <a:lstStyle>
            <a:lvl1pPr marL="685800" lvl="0" indent="-503635" algn="l">
              <a:lnSpc>
                <a:spcPct val="100000"/>
              </a:lnSpc>
              <a:spcBef>
                <a:spcPts val="450"/>
              </a:spcBef>
              <a:spcAft>
                <a:spcPts val="0"/>
              </a:spcAft>
              <a:buClr>
                <a:srgbClr val="000000"/>
              </a:buClr>
              <a:buSzPct val="125000"/>
              <a:buFont typeface="Arial" panose="020B0604020202020204" pitchFamily="34" charset="0"/>
              <a:buChar char="•"/>
              <a:tabLst/>
              <a:defRPr sz="2400">
                <a:latin typeface="+mj-lt"/>
              </a:defRPr>
            </a:lvl1pPr>
            <a:lvl2pPr marL="685800" lvl="1" indent="-457200" algn="l">
              <a:lnSpc>
                <a:spcPct val="100000"/>
              </a:lnSpc>
              <a:spcBef>
                <a:spcPts val="4425"/>
              </a:spcBef>
              <a:spcAft>
                <a:spcPts val="0"/>
              </a:spcAft>
              <a:buClr>
                <a:srgbClr val="000000"/>
              </a:buClr>
              <a:buSzPts val="6000"/>
              <a:buFont typeface="Helvetica Neue"/>
              <a:buChar char="•"/>
              <a:defRPr sz="3600"/>
            </a:lvl2pPr>
            <a:lvl3pPr marL="1028700" lvl="2" indent="-457200" algn="l">
              <a:lnSpc>
                <a:spcPct val="100000"/>
              </a:lnSpc>
              <a:spcBef>
                <a:spcPts val="4425"/>
              </a:spcBef>
              <a:spcAft>
                <a:spcPts val="0"/>
              </a:spcAft>
              <a:buClr>
                <a:srgbClr val="000000"/>
              </a:buClr>
              <a:buSzPts val="6000"/>
              <a:buFont typeface="Helvetica Neue"/>
              <a:buChar char="•"/>
              <a:defRPr sz="3600"/>
            </a:lvl3pPr>
            <a:lvl4pPr marL="1371600" lvl="3" indent="-457200" algn="l">
              <a:lnSpc>
                <a:spcPct val="100000"/>
              </a:lnSpc>
              <a:spcBef>
                <a:spcPts val="4425"/>
              </a:spcBef>
              <a:spcAft>
                <a:spcPts val="0"/>
              </a:spcAft>
              <a:buClr>
                <a:srgbClr val="000000"/>
              </a:buClr>
              <a:buSzPts val="6000"/>
              <a:buFont typeface="Helvetica Neue"/>
              <a:buChar char="•"/>
              <a:defRPr sz="3600"/>
            </a:lvl4pPr>
            <a:lvl5pPr marL="1714500" lvl="4" indent="-457200" algn="l">
              <a:lnSpc>
                <a:spcPct val="100000"/>
              </a:lnSpc>
              <a:spcBef>
                <a:spcPts val="4425"/>
              </a:spcBef>
              <a:spcAft>
                <a:spcPts val="0"/>
              </a:spcAft>
              <a:buClr>
                <a:srgbClr val="000000"/>
              </a:buClr>
              <a:buSzPts val="6000"/>
              <a:buFont typeface="Helvetica Neue"/>
              <a:buChar char="•"/>
              <a:defRPr sz="360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2" name="Rectangle 1">
            <a:extLst>
              <a:ext uri="{FF2B5EF4-FFF2-40B4-BE49-F238E27FC236}">
                <a16:creationId xmlns:a16="http://schemas.microsoft.com/office/drawing/2014/main" id="{3A2C68BA-B559-0B2D-B8A9-77AF2B7A9B91}"/>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C03DB898-894F-7088-48EE-5BA140B33D8C}"/>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6E0408DA-589F-F107-9154-19CDA6098F03}"/>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1976EFB7-6CF6-74C0-A125-804694B69847}"/>
              </a:ext>
            </a:extLst>
          </p:cNvPr>
          <p:cNvSpPr txBox="1"/>
          <p:nvPr/>
        </p:nvSpPr>
        <p:spPr>
          <a:xfrm>
            <a:off x="857250" y="9458548"/>
            <a:ext cx="2260800" cy="861774"/>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&amp; IT</a:t>
            </a: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Governance </a:t>
            </a:r>
            <a:endParaRPr lang="en-US" sz="1725" b="0" i="0" u="none" strike="noStrike" cap="none" dirty="0">
              <a:solidFill>
                <a:srgbClr val="000000"/>
              </a:solidFill>
              <a:latin typeface="Arial"/>
              <a:ea typeface="Arial"/>
              <a:cs typeface="Arial"/>
              <a:sym typeface="Arial"/>
            </a:endParaRPr>
          </a:p>
        </p:txBody>
      </p:sp>
      <p:sp>
        <p:nvSpPr>
          <p:cNvPr id="3" name="Rectangle 2">
            <a:extLst>
              <a:ext uri="{FF2B5EF4-FFF2-40B4-BE49-F238E27FC236}">
                <a16:creationId xmlns:a16="http://schemas.microsoft.com/office/drawing/2014/main" id="{4D25FF95-254B-69D9-714B-74189D124082}"/>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3686762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Bullets &amp; Photo">
  <p:cSld name="Title, Bullets &amp; Photo">
    <p:spTree>
      <p:nvGrpSpPr>
        <p:cNvPr id="1" name="Shape 38"/>
        <p:cNvGrpSpPr/>
        <p:nvPr/>
      </p:nvGrpSpPr>
      <p:grpSpPr>
        <a:xfrm>
          <a:off x="0" y="0"/>
          <a:ext cx="0" cy="0"/>
          <a:chOff x="0" y="0"/>
          <a:chExt cx="0" cy="0"/>
        </a:xfrm>
      </p:grpSpPr>
      <p:sp>
        <p:nvSpPr>
          <p:cNvPr id="39" name="Google Shape;39;p19"/>
          <p:cNvSpPr>
            <a:spLocks noGrp="1"/>
          </p:cNvSpPr>
          <p:nvPr>
            <p:ph type="pic" idx="2"/>
          </p:nvPr>
        </p:nvSpPr>
        <p:spPr>
          <a:xfrm>
            <a:off x="9144000" y="2362200"/>
            <a:ext cx="7886700" cy="6557822"/>
          </a:xfrm>
          <a:prstGeom prst="rect">
            <a:avLst/>
          </a:prstGeom>
          <a:noFill/>
          <a:ln>
            <a:noFill/>
          </a:ln>
        </p:spPr>
      </p:sp>
      <p:sp>
        <p:nvSpPr>
          <p:cNvPr id="41" name="Google Shape;41;p19"/>
          <p:cNvSpPr txBox="1">
            <a:spLocks noGrp="1"/>
          </p:cNvSpPr>
          <p:nvPr>
            <p:ph type="body" idx="1"/>
          </p:nvPr>
        </p:nvSpPr>
        <p:spPr>
          <a:xfrm>
            <a:off x="1266825" y="2362200"/>
            <a:ext cx="7667625" cy="6557822"/>
          </a:xfrm>
          <a:prstGeom prst="rect">
            <a:avLst/>
          </a:prstGeom>
          <a:noFill/>
          <a:ln>
            <a:noFill/>
          </a:ln>
        </p:spPr>
        <p:txBody>
          <a:bodyPr spcFirstLastPara="1" wrap="square" lIns="50800" tIns="50800" rIns="50800" bIns="50800" anchor="t" anchorCtr="0">
            <a:normAutofit/>
          </a:bodyPr>
          <a:lstStyle>
            <a:lvl1pPr marL="685800" lvl="0" indent="-526256" algn="l">
              <a:lnSpc>
                <a:spcPct val="100000"/>
              </a:lnSpc>
              <a:spcBef>
                <a:spcPts val="450"/>
              </a:spcBef>
              <a:spcAft>
                <a:spcPts val="0"/>
              </a:spcAft>
              <a:buClr>
                <a:srgbClr val="000000"/>
              </a:buClr>
              <a:buSzPct val="125000"/>
              <a:buFont typeface="Arial" panose="020B0604020202020204" pitchFamily="34" charset="0"/>
              <a:buChar char="•"/>
              <a:defRPr sz="2400" b="0" i="0" u="none" strike="noStrike" cap="none" dirty="0">
                <a:solidFill>
                  <a:srgbClr val="000000"/>
                </a:solidFill>
                <a:latin typeface="+mj-lt"/>
                <a:ea typeface="Helvetica Neue"/>
                <a:cs typeface="Helvetica Neue"/>
                <a:sym typeface="Helvetica Neue"/>
              </a:defRPr>
            </a:lvl1pPr>
            <a:lvl2pPr marL="685800" lvl="1" indent="-397669" algn="l">
              <a:lnSpc>
                <a:spcPct val="100000"/>
              </a:lnSpc>
              <a:spcBef>
                <a:spcPts val="3375"/>
              </a:spcBef>
              <a:spcAft>
                <a:spcPts val="0"/>
              </a:spcAft>
              <a:buClr>
                <a:srgbClr val="000000"/>
              </a:buClr>
              <a:buSzPts val="4750"/>
              <a:buFont typeface="Helvetica Neue"/>
              <a:buChar char="•"/>
              <a:defRPr sz="2850"/>
            </a:lvl2pPr>
            <a:lvl3pPr marL="1028700" lvl="2" indent="-397669" algn="l">
              <a:lnSpc>
                <a:spcPct val="100000"/>
              </a:lnSpc>
              <a:spcBef>
                <a:spcPts val="3375"/>
              </a:spcBef>
              <a:spcAft>
                <a:spcPts val="0"/>
              </a:spcAft>
              <a:buClr>
                <a:srgbClr val="000000"/>
              </a:buClr>
              <a:buSzPts val="4750"/>
              <a:buFont typeface="Helvetica Neue"/>
              <a:buChar char="•"/>
              <a:defRPr sz="2850"/>
            </a:lvl3pPr>
            <a:lvl4pPr marL="1371600" lvl="3" indent="-397669" algn="l">
              <a:lnSpc>
                <a:spcPct val="100000"/>
              </a:lnSpc>
              <a:spcBef>
                <a:spcPts val="3375"/>
              </a:spcBef>
              <a:spcAft>
                <a:spcPts val="0"/>
              </a:spcAft>
              <a:buClr>
                <a:srgbClr val="000000"/>
              </a:buClr>
              <a:buSzPts val="4750"/>
              <a:buFont typeface="Helvetica Neue"/>
              <a:buChar char="•"/>
              <a:defRPr sz="2850"/>
            </a:lvl4pPr>
            <a:lvl5pPr marL="1714500" lvl="4" indent="-397669" algn="l">
              <a:lnSpc>
                <a:spcPct val="100000"/>
              </a:lnSpc>
              <a:spcBef>
                <a:spcPts val="3375"/>
              </a:spcBef>
              <a:spcAft>
                <a:spcPts val="0"/>
              </a:spcAft>
              <a:buClr>
                <a:srgbClr val="000000"/>
              </a:buClr>
              <a:buSzPts val="4750"/>
              <a:buFont typeface="Helvetica Neue"/>
              <a:buChar char="•"/>
              <a:defRPr sz="285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42" name="Google Shape;42;p19"/>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0A564233-FA42-2150-25B8-D50395F71A2F}"/>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2D3B7034-40EA-C86E-7A24-B0E6612ADDEF}"/>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BFF562C8-72F3-1C2C-E4F9-7ED710ACAF47}"/>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19460E84-63BD-E604-AF50-6866663E4A19}"/>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A135B230-4D72-3DE2-D7CA-AD0C5325BDC6}"/>
              </a:ext>
            </a:extLst>
          </p:cNvPr>
          <p:cNvSpPr txBox="1"/>
          <p:nvPr/>
        </p:nvSpPr>
        <p:spPr>
          <a:xfrm>
            <a:off x="857250" y="9458548"/>
            <a:ext cx="2260800" cy="861774"/>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&amp; IT</a:t>
            </a: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Governance </a:t>
            </a:r>
            <a:endParaRPr lang="en-US" sz="1725" b="0" i="0" u="none" strike="noStrike" cap="none" dirty="0">
              <a:solidFill>
                <a:srgbClr val="000000"/>
              </a:solidFill>
              <a:latin typeface="Arial"/>
              <a:ea typeface="Arial"/>
              <a:cs typeface="Arial"/>
              <a:sym typeface="Arial"/>
            </a:endParaRPr>
          </a:p>
        </p:txBody>
      </p:sp>
      <p:sp>
        <p:nvSpPr>
          <p:cNvPr id="8" name="Google Shape;35;p18">
            <a:extLst>
              <a:ext uri="{FF2B5EF4-FFF2-40B4-BE49-F238E27FC236}">
                <a16:creationId xmlns:a16="http://schemas.microsoft.com/office/drawing/2014/main" id="{EA280151-2E4C-D06C-B79D-FA905230AE20}"/>
              </a:ext>
            </a:extLst>
          </p:cNvPr>
          <p:cNvSpPr txBox="1">
            <a:spLocks noGrp="1"/>
          </p:cNvSpPr>
          <p:nvPr>
            <p:ph type="title"/>
          </p:nvPr>
        </p:nvSpPr>
        <p:spPr>
          <a:xfrm>
            <a:off x="1266825" y="266700"/>
            <a:ext cx="15763875" cy="17145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00000"/>
              </a:buClr>
              <a:buSzPts val="1800"/>
              <a:buNone/>
              <a:defRPr sz="5400" b="1">
                <a:latin typeface="Aptos" panose="020B0004020202020204" pitchFamily="34" charset="0"/>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9" name="Rectangle 8">
            <a:extLst>
              <a:ext uri="{FF2B5EF4-FFF2-40B4-BE49-F238E27FC236}">
                <a16:creationId xmlns:a16="http://schemas.microsoft.com/office/drawing/2014/main" id="{23E35B0B-0DD9-61D4-CE27-1A0F5CF42A6F}"/>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1831168607"/>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43"/>
        <p:cNvGrpSpPr/>
        <p:nvPr/>
      </p:nvGrpSpPr>
      <p:grpSpPr>
        <a:xfrm>
          <a:off x="0" y="0"/>
          <a:ext cx="0" cy="0"/>
          <a:chOff x="0" y="0"/>
          <a:chExt cx="0" cy="0"/>
        </a:xfrm>
      </p:grpSpPr>
      <p:sp>
        <p:nvSpPr>
          <p:cNvPr id="44" name="Google Shape;44;p20"/>
          <p:cNvSpPr txBox="1">
            <a:spLocks noGrp="1"/>
          </p:cNvSpPr>
          <p:nvPr>
            <p:ph type="body" idx="1"/>
          </p:nvPr>
        </p:nvSpPr>
        <p:spPr>
          <a:xfrm>
            <a:off x="1266825" y="1333500"/>
            <a:ext cx="15754350" cy="7620000"/>
          </a:xfrm>
          <a:prstGeom prst="rect">
            <a:avLst/>
          </a:prstGeom>
          <a:noFill/>
          <a:ln>
            <a:noFill/>
          </a:ln>
        </p:spPr>
        <p:txBody>
          <a:bodyPr spcFirstLastPara="1" wrap="square" lIns="50800" tIns="50800" rIns="50800" bIns="50800" anchor="t" anchorCtr="0">
            <a:normAutofit/>
          </a:bodyPr>
          <a:lstStyle>
            <a:lvl1pPr marL="342900" lvl="0" indent="-457200" algn="l">
              <a:lnSpc>
                <a:spcPct val="100000"/>
              </a:lnSpc>
              <a:spcBef>
                <a:spcPts val="450"/>
              </a:spcBef>
              <a:spcAft>
                <a:spcPts val="0"/>
              </a:spcAft>
              <a:buClr>
                <a:srgbClr val="000000"/>
              </a:buClr>
              <a:buSzPct val="125000"/>
              <a:buFont typeface="Arial" panose="020B0604020202020204" pitchFamily="34" charset="0"/>
              <a:buChar char="•"/>
              <a:defRPr sz="2400">
                <a:latin typeface="+mj-lt"/>
              </a:defRPr>
            </a:lvl1pPr>
            <a:lvl2pPr marL="685800" lvl="1" indent="-457200" algn="l">
              <a:lnSpc>
                <a:spcPct val="100000"/>
              </a:lnSpc>
              <a:spcBef>
                <a:spcPts val="4425"/>
              </a:spcBef>
              <a:spcAft>
                <a:spcPts val="0"/>
              </a:spcAft>
              <a:buClr>
                <a:srgbClr val="000000"/>
              </a:buClr>
              <a:buSzPts val="6000"/>
              <a:buFont typeface="Helvetica Neue"/>
              <a:buChar char="•"/>
              <a:defRPr sz="3600"/>
            </a:lvl2pPr>
            <a:lvl3pPr marL="1028700" lvl="2" indent="-457200" algn="l">
              <a:lnSpc>
                <a:spcPct val="100000"/>
              </a:lnSpc>
              <a:spcBef>
                <a:spcPts val="4425"/>
              </a:spcBef>
              <a:spcAft>
                <a:spcPts val="0"/>
              </a:spcAft>
              <a:buClr>
                <a:srgbClr val="000000"/>
              </a:buClr>
              <a:buSzPts val="6000"/>
              <a:buFont typeface="Helvetica Neue"/>
              <a:buChar char="•"/>
              <a:defRPr sz="3600"/>
            </a:lvl3pPr>
            <a:lvl4pPr marL="1371600" lvl="3" indent="-457200" algn="l">
              <a:lnSpc>
                <a:spcPct val="100000"/>
              </a:lnSpc>
              <a:spcBef>
                <a:spcPts val="4425"/>
              </a:spcBef>
              <a:spcAft>
                <a:spcPts val="0"/>
              </a:spcAft>
              <a:buClr>
                <a:srgbClr val="000000"/>
              </a:buClr>
              <a:buSzPts val="6000"/>
              <a:buFont typeface="Helvetica Neue"/>
              <a:buChar char="•"/>
              <a:defRPr sz="3600"/>
            </a:lvl4pPr>
            <a:lvl5pPr marL="1714500" lvl="4" indent="-457200" algn="l">
              <a:lnSpc>
                <a:spcPct val="100000"/>
              </a:lnSpc>
              <a:spcBef>
                <a:spcPts val="4425"/>
              </a:spcBef>
              <a:spcAft>
                <a:spcPts val="0"/>
              </a:spcAft>
              <a:buClr>
                <a:srgbClr val="000000"/>
              </a:buClr>
              <a:buSzPts val="6000"/>
              <a:buFont typeface="Helvetica Neue"/>
              <a:buChar char="•"/>
              <a:defRPr sz="3600"/>
            </a:lvl5pPr>
            <a:lvl6pPr marL="2057400" lvl="5" indent="-278606" algn="l">
              <a:lnSpc>
                <a:spcPct val="100000"/>
              </a:lnSpc>
              <a:spcBef>
                <a:spcPts val="4425"/>
              </a:spcBef>
              <a:spcAft>
                <a:spcPts val="0"/>
              </a:spcAft>
              <a:buClr>
                <a:srgbClr val="000000"/>
              </a:buClr>
              <a:buSzPts val="2250"/>
              <a:buChar char="•"/>
              <a:defRPr/>
            </a:lvl6pPr>
            <a:lvl7pPr marL="2400300" lvl="6" indent="-278606" algn="l">
              <a:lnSpc>
                <a:spcPct val="100000"/>
              </a:lnSpc>
              <a:spcBef>
                <a:spcPts val="4425"/>
              </a:spcBef>
              <a:spcAft>
                <a:spcPts val="0"/>
              </a:spcAft>
              <a:buClr>
                <a:srgbClr val="000000"/>
              </a:buClr>
              <a:buSzPts val="2250"/>
              <a:buChar char="•"/>
              <a:defRPr/>
            </a:lvl7pPr>
            <a:lvl8pPr marL="2743200" lvl="7" indent="-278606" algn="l">
              <a:lnSpc>
                <a:spcPct val="100000"/>
              </a:lnSpc>
              <a:spcBef>
                <a:spcPts val="4425"/>
              </a:spcBef>
              <a:spcAft>
                <a:spcPts val="0"/>
              </a:spcAft>
              <a:buClr>
                <a:srgbClr val="000000"/>
              </a:buClr>
              <a:buSzPts val="2250"/>
              <a:buChar char="•"/>
              <a:defRPr/>
            </a:lvl8pPr>
            <a:lvl9pPr marL="3086100" lvl="8" indent="-278606" algn="l">
              <a:lnSpc>
                <a:spcPct val="100000"/>
              </a:lnSpc>
              <a:spcBef>
                <a:spcPts val="4425"/>
              </a:spcBef>
              <a:spcAft>
                <a:spcPts val="0"/>
              </a:spcAft>
              <a:buClr>
                <a:srgbClr val="000000"/>
              </a:buClr>
              <a:buSzPts val="2250"/>
              <a:buChar char="•"/>
              <a:defRPr/>
            </a:lvl9pPr>
          </a:lstStyle>
          <a:p>
            <a:pPr lvl="0"/>
            <a:r>
              <a:rPr lang="en-US"/>
              <a:t>Click to edit Master text styles</a:t>
            </a:r>
          </a:p>
        </p:txBody>
      </p:sp>
      <p:sp>
        <p:nvSpPr>
          <p:cNvPr id="45" name="Google Shape;45;p20"/>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B990FA47-D547-FFA7-D882-4AC8344C81C4}"/>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2D9D5DF6-71B6-C8F9-1FEE-A128A40A9772}"/>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6011103A-3243-2885-2148-1D5A14EF6596}"/>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DC928070-F7E8-2ECE-4609-31BD60D336DD}"/>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F662FD7F-7A32-C1D8-7B72-8374E31F22CD}"/>
              </a:ext>
            </a:extLst>
          </p:cNvPr>
          <p:cNvSpPr txBox="1"/>
          <p:nvPr/>
        </p:nvSpPr>
        <p:spPr>
          <a:xfrm>
            <a:off x="857250" y="9458548"/>
            <a:ext cx="2260800" cy="861774"/>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&amp; IT</a:t>
            </a: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Governance </a:t>
            </a:r>
            <a:endParaRPr lang="en-US" sz="1725"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CA496643-B584-FEB3-427D-842B3C2E3447}"/>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2666491901"/>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hoto - 3 Up">
  <p:cSld name="Photo - 3 Up">
    <p:spTree>
      <p:nvGrpSpPr>
        <p:cNvPr id="1" name="Shape 46"/>
        <p:cNvGrpSpPr/>
        <p:nvPr/>
      </p:nvGrpSpPr>
      <p:grpSpPr>
        <a:xfrm>
          <a:off x="0" y="0"/>
          <a:ext cx="0" cy="0"/>
          <a:chOff x="0" y="0"/>
          <a:chExt cx="0" cy="0"/>
        </a:xfrm>
      </p:grpSpPr>
      <p:sp>
        <p:nvSpPr>
          <p:cNvPr id="47" name="Google Shape;47;p21"/>
          <p:cNvSpPr>
            <a:spLocks noGrp="1"/>
          </p:cNvSpPr>
          <p:nvPr>
            <p:ph type="pic" idx="2"/>
          </p:nvPr>
        </p:nvSpPr>
        <p:spPr>
          <a:xfrm>
            <a:off x="11475244" y="5286375"/>
            <a:ext cx="6243638" cy="4162425"/>
          </a:xfrm>
          <a:prstGeom prst="rect">
            <a:avLst/>
          </a:prstGeom>
          <a:noFill/>
          <a:ln>
            <a:noFill/>
          </a:ln>
        </p:spPr>
      </p:sp>
      <p:sp>
        <p:nvSpPr>
          <p:cNvPr id="48" name="Google Shape;48;p21"/>
          <p:cNvSpPr>
            <a:spLocks noGrp="1"/>
          </p:cNvSpPr>
          <p:nvPr>
            <p:ph type="pic" idx="3"/>
          </p:nvPr>
        </p:nvSpPr>
        <p:spPr>
          <a:xfrm>
            <a:off x="11820525" y="647700"/>
            <a:ext cx="5553075" cy="5553075"/>
          </a:xfrm>
          <a:prstGeom prst="rect">
            <a:avLst/>
          </a:prstGeom>
          <a:noFill/>
          <a:ln>
            <a:noFill/>
          </a:ln>
        </p:spPr>
      </p:sp>
      <p:sp>
        <p:nvSpPr>
          <p:cNvPr id="49" name="Google Shape;49;p21"/>
          <p:cNvSpPr>
            <a:spLocks noGrp="1"/>
          </p:cNvSpPr>
          <p:nvPr>
            <p:ph type="pic" idx="4"/>
          </p:nvPr>
        </p:nvSpPr>
        <p:spPr>
          <a:xfrm>
            <a:off x="-742950" y="847725"/>
            <a:ext cx="12901613" cy="8601075"/>
          </a:xfrm>
          <a:prstGeom prst="rect">
            <a:avLst/>
          </a:prstGeom>
          <a:noFill/>
          <a:ln>
            <a:noFill/>
          </a:ln>
        </p:spPr>
      </p:sp>
      <p:sp>
        <p:nvSpPr>
          <p:cNvPr id="50" name="Google Shape;50;p21"/>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331D3B8F-83F0-A77A-338F-6C05DEA6A307}"/>
              </a:ext>
            </a:extLst>
          </p:cNvPr>
          <p:cNvSpPr txBox="1">
            <a:spLocks/>
          </p:cNvSpPr>
          <p:nvPr/>
        </p:nvSpPr>
        <p:spPr>
          <a:xfrm>
            <a:off x="8969273" y="9810751"/>
            <a:ext cx="339929" cy="630942"/>
          </a:xfrm>
          <a:prstGeom prst="rect">
            <a:avLst/>
          </a:prstGeom>
          <a:noFill/>
          <a:ln>
            <a:noFill/>
          </a:ln>
        </p:spPr>
        <p:txBody>
          <a:bodyPr spcFirstLastPara="1" wrap="square" lIns="38100" tIns="38100" rIns="38100" bIns="381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z="1800" smtClean="0"/>
              <a:pPr/>
              <a:t>‹#›</a:t>
            </a:fld>
            <a:endParaRPr lang="en-US" sz="1800"/>
          </a:p>
        </p:txBody>
      </p:sp>
      <p:sp>
        <p:nvSpPr>
          <p:cNvPr id="3" name="Rectangle 2">
            <a:extLst>
              <a:ext uri="{FF2B5EF4-FFF2-40B4-BE49-F238E27FC236}">
                <a16:creationId xmlns:a16="http://schemas.microsoft.com/office/drawing/2014/main" id="{5E137DDF-9D31-6FB0-8267-5ACC315829D4}"/>
              </a:ext>
            </a:extLst>
          </p:cNvPr>
          <p:cNvSpPr/>
          <p:nvPr/>
        </p:nvSpPr>
        <p:spPr>
          <a:xfrm rot="10800000">
            <a:off x="0" y="9203634"/>
            <a:ext cx="18288000" cy="13716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 name="Straight Connector 3">
            <a:extLst>
              <a:ext uri="{FF2B5EF4-FFF2-40B4-BE49-F238E27FC236}">
                <a16:creationId xmlns:a16="http://schemas.microsoft.com/office/drawing/2014/main" id="{694CA154-3A2C-3EC3-5323-A546D9D77493}"/>
              </a:ext>
            </a:extLst>
          </p:cNvPr>
          <p:cNvCxnSpPr>
            <a:cxnSpLocks/>
          </p:cNvCxnSpPr>
          <p:nvPr/>
        </p:nvCxnSpPr>
        <p:spPr>
          <a:xfrm>
            <a:off x="3279213" y="9889434"/>
            <a:ext cx="12707874"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3FF7B9B5-2FCA-80DA-82E1-EAACFAFB783B}"/>
              </a:ext>
            </a:extLst>
          </p:cNvPr>
          <p:cNvSpPr txBox="1"/>
          <p:nvPr/>
        </p:nvSpPr>
        <p:spPr>
          <a:xfrm>
            <a:off x="16205400" y="9605822"/>
            <a:ext cx="1042609" cy="567225"/>
          </a:xfrm>
          <a:prstGeom prst="rect">
            <a:avLst/>
          </a:prstGeom>
          <a:noFill/>
          <a:ln>
            <a:noFill/>
          </a:ln>
        </p:spPr>
        <p:txBody>
          <a:bodyPr spcFirstLastPara="1" wrap="square" lIns="34275" tIns="34275" rIns="34275" bIns="34275"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2550" b="1" i="0" u="none" strike="noStrike" cap="none" dirty="0">
                <a:solidFill>
                  <a:srgbClr val="FFFFFF"/>
                </a:solidFill>
                <a:latin typeface="Helvetica Neue"/>
                <a:ea typeface="Helvetica Neue"/>
                <a:cs typeface="Helvetica Neue"/>
                <a:sym typeface="Helvetica Neue"/>
              </a:rPr>
              <a:t>2024</a:t>
            </a:r>
            <a:endParaRPr sz="9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7A30D742-CB78-0DB9-5333-607B80650F9B}"/>
              </a:ext>
            </a:extLst>
          </p:cNvPr>
          <p:cNvSpPr txBox="1"/>
          <p:nvPr/>
        </p:nvSpPr>
        <p:spPr>
          <a:xfrm>
            <a:off x="857250" y="9458548"/>
            <a:ext cx="2260800" cy="861774"/>
          </a:xfrm>
          <a:prstGeom prst="rect">
            <a:avLst/>
          </a:prstGeom>
          <a:noFill/>
          <a:ln>
            <a:noFill/>
          </a:ln>
        </p:spPr>
        <p:txBody>
          <a:bodyPr spcFirstLastPara="1" wrap="square" lIns="38100" tIns="38100" rIns="38100" bIns="381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Data &amp; IT</a:t>
            </a:r>
            <a:r>
              <a:rPr lang="en-US" sz="2550" dirty="0">
                <a:solidFill>
                  <a:srgbClr val="FFFFFF"/>
                </a:solidFill>
                <a:latin typeface="Helvetica Neue Light"/>
                <a:ea typeface="Helvetica Neue Light"/>
                <a:cs typeface="Helvetica Neue Light"/>
                <a:sym typeface="Helvetica Neue Light"/>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 Governance </a:t>
            </a:r>
            <a:endParaRPr lang="en-US" sz="1725"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475B587F-F4DA-8CAC-5003-CB72A9592AF9}"/>
              </a:ext>
            </a:extLst>
          </p:cNvPr>
          <p:cNvSpPr/>
          <p:nvPr/>
        </p:nvSpPr>
        <p:spPr>
          <a:xfrm>
            <a:off x="17545050" y="9689409"/>
            <a:ext cx="457200" cy="4000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350" smtClean="0">
                <a:solidFill>
                  <a:schemeClr val="bg1"/>
                </a:solidFill>
              </a:rPr>
              <a:t>‹#›</a:t>
            </a:fld>
            <a:endParaRPr lang="en-US" sz="1200" dirty="0">
              <a:solidFill>
                <a:schemeClr val="bg1"/>
              </a:solidFill>
            </a:endParaRPr>
          </a:p>
        </p:txBody>
      </p:sp>
    </p:spTree>
    <p:extLst>
      <p:ext uri="{BB962C8B-B14F-4D97-AF65-F5344CB8AC3E}">
        <p14:creationId xmlns:p14="http://schemas.microsoft.com/office/powerpoint/2010/main" val="3989760566"/>
      </p:ext>
    </p:extLst>
  </p:cSld>
  <p:clrMapOvr>
    <a:masterClrMapping/>
  </p:clrMapOvr>
  <p:hf sldNum="0" hdr="0" ftr="0" dt="0"/>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
        <p:cNvGrpSpPr/>
        <p:nvPr/>
      </p:nvGrpSpPr>
      <p:grpSpPr>
        <a:xfrm>
          <a:off x="0" y="0"/>
          <a:ext cx="0" cy="0"/>
          <a:chOff x="0" y="0"/>
          <a:chExt cx="0" cy="0"/>
        </a:xfrm>
      </p:grpSpPr>
      <p:sp>
        <p:nvSpPr>
          <p:cNvPr id="6" name="Google Shape;6;p11"/>
          <p:cNvSpPr txBox="1">
            <a:spLocks noGrp="1"/>
          </p:cNvSpPr>
          <p:nvPr>
            <p:ph type="title"/>
          </p:nvPr>
        </p:nvSpPr>
        <p:spPr>
          <a:xfrm>
            <a:off x="1266825" y="266700"/>
            <a:ext cx="15754350" cy="1714500"/>
          </a:xfrm>
          <a:prstGeom prst="rect">
            <a:avLst/>
          </a:prstGeom>
          <a:noFill/>
          <a:ln>
            <a:noFill/>
          </a:ln>
        </p:spPr>
        <p:txBody>
          <a:bodyPr spcFirstLastPara="1" wrap="square" lIns="50800" tIns="50800" rIns="50800" bIns="50800" anchor="ctr" anchorCtr="0">
            <a:normAutofit/>
          </a:bodyPr>
          <a:lstStyle>
            <a:lvl1pPr marR="0" lvl="0"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9pPr>
          </a:lstStyle>
          <a:p>
            <a:endParaRPr/>
          </a:p>
        </p:txBody>
      </p:sp>
      <p:sp>
        <p:nvSpPr>
          <p:cNvPr id="7" name="Google Shape;7;p11"/>
          <p:cNvSpPr txBox="1">
            <a:spLocks noGrp="1"/>
          </p:cNvSpPr>
          <p:nvPr>
            <p:ph type="body" idx="1"/>
          </p:nvPr>
        </p:nvSpPr>
        <p:spPr>
          <a:xfrm>
            <a:off x="1266825" y="2362200"/>
            <a:ext cx="15754350" cy="6972300"/>
          </a:xfrm>
          <a:prstGeom prst="rect">
            <a:avLst/>
          </a:prstGeom>
          <a:noFill/>
          <a:ln>
            <a:noFill/>
          </a:ln>
        </p:spPr>
        <p:txBody>
          <a:bodyPr spcFirstLastPara="1" wrap="square" lIns="50800" tIns="50800" rIns="50800" bIns="50800" anchor="ctr" anchorCtr="0">
            <a:normAutofit/>
          </a:bodyPr>
          <a:lstStyle>
            <a:lvl1pPr marL="457200" marR="0" lvl="0"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1pPr>
            <a:lvl2pPr marL="914400" marR="0" lvl="1"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2pPr>
            <a:lvl3pPr marL="1371600" marR="0" lvl="2"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3pPr>
            <a:lvl4pPr marL="1828800" marR="0" lvl="3"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4pPr>
            <a:lvl5pPr marL="2286000" marR="0" lvl="4"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5pPr>
            <a:lvl6pPr marL="2743200" marR="0" lvl="5"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6pPr>
            <a:lvl7pPr marL="3200400" marR="0" lvl="6"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7pPr>
            <a:lvl8pPr marL="3657600" marR="0" lvl="7"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8pPr>
            <a:lvl9pPr marL="4114800" marR="0" lvl="8"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9pPr>
          </a:lstStyle>
          <a:p>
            <a:endParaRPr/>
          </a:p>
        </p:txBody>
      </p:sp>
      <p:sp>
        <p:nvSpPr>
          <p:cNvPr id="8" name="Google Shape;8;p11"/>
          <p:cNvSpPr txBox="1">
            <a:spLocks noGrp="1"/>
          </p:cNvSpPr>
          <p:nvPr>
            <p:ph type="sldNum" idx="12"/>
          </p:nvPr>
        </p:nvSpPr>
        <p:spPr>
          <a:xfrm>
            <a:off x="8969273" y="9810751"/>
            <a:ext cx="339929" cy="656590"/>
          </a:xfrm>
          <a:prstGeom prst="rect">
            <a:avLst/>
          </a:prstGeom>
          <a:noFill/>
          <a:ln>
            <a:noFill/>
          </a:ln>
        </p:spPr>
        <p:txBody>
          <a:bodyPr spcFirstLastPara="1" wrap="square" lIns="50800" tIns="50800" rIns="50800" bIns="50800" anchor="t" anchorCtr="0">
            <a:spAutoFit/>
          </a:bodyPr>
          <a:lstStyle>
            <a:lvl1pPr marL="0" marR="0" lvl="0"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1800" b="0" i="0" u="none" strike="noStrike" cap="none">
                <a:solidFill>
                  <a:srgbClr val="000000"/>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776962060"/>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432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5" name="Google Shape;155;p1"/>
          <p:cNvSpPr txBox="1"/>
          <p:nvPr/>
        </p:nvSpPr>
        <p:spPr>
          <a:xfrm>
            <a:off x="16055369" y="9148937"/>
            <a:ext cx="1940350" cy="48535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550" b="1" i="0" u="none" strike="noStrike" cap="none">
                <a:solidFill>
                  <a:srgbClr val="FFFFFF"/>
                </a:solidFill>
                <a:latin typeface="Arimo"/>
                <a:ea typeface="Arimo"/>
                <a:cs typeface="Arimo"/>
                <a:sym typeface="Arimo"/>
              </a:rPr>
              <a:t>2024</a:t>
            </a:r>
            <a:endParaRPr/>
          </a:p>
        </p:txBody>
      </p:sp>
      <p:sp>
        <p:nvSpPr>
          <p:cNvPr id="156" name="Google Shape;156;p1"/>
          <p:cNvSpPr txBox="1"/>
          <p:nvPr/>
        </p:nvSpPr>
        <p:spPr>
          <a:xfrm>
            <a:off x="1471444" y="8934787"/>
            <a:ext cx="5837100" cy="77160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550" b="0" i="0" u="none" strike="noStrike" cap="none">
                <a:solidFill>
                  <a:srgbClr val="FFFFFF"/>
                </a:solidFill>
                <a:latin typeface="Arimo"/>
                <a:ea typeface="Arimo"/>
                <a:cs typeface="Arimo"/>
                <a:sym typeface="Arimo"/>
              </a:rPr>
              <a:t>Presented by ANB Advisory Group</a:t>
            </a:r>
            <a:endParaRPr/>
          </a:p>
          <a:p>
            <a:pPr marL="0" marR="0" lvl="0" indent="0" algn="l" rtl="0">
              <a:lnSpc>
                <a:spcPct val="120000"/>
              </a:lnSpc>
              <a:spcBef>
                <a:spcPts val="0"/>
              </a:spcBef>
              <a:spcAft>
                <a:spcPts val="0"/>
              </a:spcAft>
              <a:buNone/>
            </a:pPr>
            <a:r>
              <a:rPr lang="en-US" sz="2550" b="0" i="0" u="none" strike="noStrike" cap="none">
                <a:solidFill>
                  <a:srgbClr val="FFFFFF"/>
                </a:solidFill>
                <a:latin typeface="Arimo"/>
                <a:ea typeface="Arimo"/>
                <a:cs typeface="Arimo"/>
                <a:sym typeface="Arimo"/>
              </a:rPr>
              <a:t>Afua Bruce and Rose Afriyie </a:t>
            </a:r>
            <a:endParaRPr/>
          </a:p>
        </p:txBody>
      </p:sp>
      <p:sp>
        <p:nvSpPr>
          <p:cNvPr id="158" name="Google Shape;158;p1"/>
          <p:cNvSpPr/>
          <p:nvPr/>
        </p:nvSpPr>
        <p:spPr>
          <a:xfrm rot="10800000">
            <a:off x="-2362" y="8763496"/>
            <a:ext cx="18280858" cy="1607452"/>
          </a:xfrm>
          <a:custGeom>
            <a:avLst/>
            <a:gdLst/>
            <a:ahLst/>
            <a:cxnLst/>
            <a:rect l="l" t="t" r="r" b="b"/>
            <a:pathLst>
              <a:path w="24374478" h="2143269" extrusionOk="0">
                <a:moveTo>
                  <a:pt x="24374351" y="0"/>
                </a:moveTo>
                <a:lnTo>
                  <a:pt x="0" y="0"/>
                </a:lnTo>
                <a:lnTo>
                  <a:pt x="0" y="2143269"/>
                </a:lnTo>
                <a:lnTo>
                  <a:pt x="24374479" y="2143269"/>
                </a:lnTo>
                <a:close/>
              </a:path>
            </a:pathLst>
          </a:custGeom>
          <a:solidFill>
            <a:srgbClr val="29A89B"/>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59" name="Google Shape;159;p1"/>
          <p:cNvSpPr/>
          <p:nvPr/>
        </p:nvSpPr>
        <p:spPr>
          <a:xfrm rot="10800000">
            <a:off x="-5981" y="8744444"/>
            <a:ext cx="18288095" cy="1645932"/>
          </a:xfrm>
          <a:custGeom>
            <a:avLst/>
            <a:gdLst/>
            <a:ahLst/>
            <a:cxnLst/>
            <a:rect l="l" t="t" r="r" b="b"/>
            <a:pathLst>
              <a:path w="24384127" h="2194576" extrusionOk="0">
                <a:moveTo>
                  <a:pt x="24379175" y="51128"/>
                </a:moveTo>
                <a:lnTo>
                  <a:pt x="4824" y="51128"/>
                </a:lnTo>
                <a:lnTo>
                  <a:pt x="4824" y="25905"/>
                </a:lnTo>
                <a:lnTo>
                  <a:pt x="9521" y="25905"/>
                </a:lnTo>
                <a:lnTo>
                  <a:pt x="9521" y="2169174"/>
                </a:lnTo>
                <a:lnTo>
                  <a:pt x="4824" y="2169174"/>
                </a:lnTo>
                <a:lnTo>
                  <a:pt x="4824" y="2143269"/>
                </a:lnTo>
                <a:lnTo>
                  <a:pt x="24379303" y="2143269"/>
                </a:lnTo>
                <a:lnTo>
                  <a:pt x="24379303" y="2169174"/>
                </a:lnTo>
                <a:lnTo>
                  <a:pt x="24374478" y="2169174"/>
                </a:lnTo>
                <a:lnTo>
                  <a:pt x="24374478" y="25905"/>
                </a:lnTo>
                <a:lnTo>
                  <a:pt x="24379303" y="25905"/>
                </a:lnTo>
                <a:lnTo>
                  <a:pt x="24379303" y="51128"/>
                </a:lnTo>
                <a:moveTo>
                  <a:pt x="24379303" y="0"/>
                </a:moveTo>
                <a:cubicBezTo>
                  <a:pt x="24381969" y="0"/>
                  <a:pt x="24384127" y="11589"/>
                  <a:pt x="24384127" y="25905"/>
                </a:cubicBezTo>
                <a:lnTo>
                  <a:pt x="24384127" y="2169174"/>
                </a:lnTo>
                <a:cubicBezTo>
                  <a:pt x="24384127" y="2183489"/>
                  <a:pt x="24381969" y="2194576"/>
                  <a:pt x="24379303" y="2194576"/>
                </a:cubicBezTo>
                <a:lnTo>
                  <a:pt x="4824" y="2194576"/>
                </a:lnTo>
                <a:cubicBezTo>
                  <a:pt x="2158" y="2194576"/>
                  <a:pt x="0" y="2183489"/>
                  <a:pt x="0" y="2169174"/>
                </a:cubicBezTo>
                <a:lnTo>
                  <a:pt x="0" y="25905"/>
                </a:lnTo>
                <a:cubicBezTo>
                  <a:pt x="0" y="11589"/>
                  <a:pt x="2158" y="0"/>
                  <a:pt x="4824" y="0"/>
                </a:cubicBezTo>
                <a:lnTo>
                  <a:pt x="24379303" y="0"/>
                </a:lnTo>
                <a:close/>
              </a:path>
            </a:pathLst>
          </a:custGeom>
          <a:solidFill>
            <a:srgbClr val="5E5E5E"/>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dirty="0">
              <a:solidFill>
                <a:srgbClr val="000000"/>
              </a:solidFill>
              <a:latin typeface="Arial"/>
              <a:ea typeface="Arial"/>
              <a:cs typeface="Arial"/>
              <a:sym typeface="Arial"/>
            </a:endParaRPr>
          </a:p>
        </p:txBody>
      </p:sp>
      <p:grpSp>
        <p:nvGrpSpPr>
          <p:cNvPr id="162" name="Google Shape;162;p1"/>
          <p:cNvGrpSpPr/>
          <p:nvPr/>
        </p:nvGrpSpPr>
        <p:grpSpPr>
          <a:xfrm rot="10800000">
            <a:off x="475230" y="4457613"/>
            <a:ext cx="7620095" cy="76286"/>
            <a:chOff x="0" y="0"/>
            <a:chExt cx="10160127" cy="101715"/>
          </a:xfrm>
        </p:grpSpPr>
        <p:sp>
          <p:nvSpPr>
            <p:cNvPr id="163" name="Google Shape;163;p1"/>
            <p:cNvSpPr/>
            <p:nvPr/>
          </p:nvSpPr>
          <p:spPr>
            <a:xfrm>
              <a:off x="2010" y="1199"/>
              <a:ext cx="10156033" cy="99230"/>
            </a:xfrm>
            <a:custGeom>
              <a:avLst/>
              <a:gdLst/>
              <a:ahLst/>
              <a:cxnLst/>
              <a:rect l="l" t="t" r="r" b="b"/>
              <a:pathLst>
                <a:path w="10156033" h="99230" extrusionOk="0">
                  <a:moveTo>
                    <a:pt x="10155980" y="0"/>
                  </a:moveTo>
                  <a:lnTo>
                    <a:pt x="0" y="0"/>
                  </a:lnTo>
                  <a:lnTo>
                    <a:pt x="0" y="99230"/>
                  </a:lnTo>
                  <a:lnTo>
                    <a:pt x="10156033" y="99230"/>
                  </a:lnTo>
                  <a:close/>
                </a:path>
              </a:pathLst>
            </a:custGeom>
            <a:solidFill>
              <a:srgbClr val="29A89B"/>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64" name="Google Shape;164;p1"/>
            <p:cNvSpPr/>
            <p:nvPr/>
          </p:nvSpPr>
          <p:spPr>
            <a:xfrm>
              <a:off x="0" y="0"/>
              <a:ext cx="10160127" cy="101715"/>
            </a:xfrm>
            <a:custGeom>
              <a:avLst/>
              <a:gdLst/>
              <a:ahLst/>
              <a:cxnLst/>
              <a:rect l="l" t="t" r="r" b="b"/>
              <a:pathLst>
                <a:path w="10160127" h="101715" extrusionOk="0">
                  <a:moveTo>
                    <a:pt x="10157990" y="2367"/>
                  </a:moveTo>
                  <a:lnTo>
                    <a:pt x="2010" y="2367"/>
                  </a:lnTo>
                  <a:lnTo>
                    <a:pt x="2010" y="1199"/>
                  </a:lnTo>
                  <a:lnTo>
                    <a:pt x="3967" y="1199"/>
                  </a:lnTo>
                  <a:lnTo>
                    <a:pt x="3967" y="100429"/>
                  </a:lnTo>
                  <a:lnTo>
                    <a:pt x="2010" y="100429"/>
                  </a:lnTo>
                  <a:lnTo>
                    <a:pt x="2010" y="99230"/>
                  </a:lnTo>
                  <a:lnTo>
                    <a:pt x="10158043" y="99230"/>
                  </a:lnTo>
                  <a:lnTo>
                    <a:pt x="10158043" y="100429"/>
                  </a:lnTo>
                  <a:lnTo>
                    <a:pt x="10156033" y="100429"/>
                  </a:lnTo>
                  <a:lnTo>
                    <a:pt x="10156033" y="1199"/>
                  </a:lnTo>
                  <a:lnTo>
                    <a:pt x="10158043" y="1199"/>
                  </a:lnTo>
                  <a:lnTo>
                    <a:pt x="10158043" y="2367"/>
                  </a:lnTo>
                  <a:moveTo>
                    <a:pt x="10158043" y="0"/>
                  </a:moveTo>
                  <a:cubicBezTo>
                    <a:pt x="10159154" y="0"/>
                    <a:pt x="10160127" y="537"/>
                    <a:pt x="10160127" y="1199"/>
                  </a:cubicBezTo>
                  <a:lnTo>
                    <a:pt x="10160127" y="100429"/>
                  </a:lnTo>
                  <a:cubicBezTo>
                    <a:pt x="10160127" y="101092"/>
                    <a:pt x="10159154" y="101715"/>
                    <a:pt x="10158043" y="101715"/>
                  </a:cubicBezTo>
                  <a:lnTo>
                    <a:pt x="2010" y="101715"/>
                  </a:lnTo>
                  <a:cubicBezTo>
                    <a:pt x="899" y="101715"/>
                    <a:pt x="0" y="101092"/>
                    <a:pt x="0" y="100429"/>
                  </a:cubicBezTo>
                  <a:lnTo>
                    <a:pt x="0" y="1199"/>
                  </a:lnTo>
                  <a:cubicBezTo>
                    <a:pt x="0" y="537"/>
                    <a:pt x="899" y="0"/>
                    <a:pt x="2010" y="0"/>
                  </a:cubicBezTo>
                  <a:lnTo>
                    <a:pt x="10158043" y="0"/>
                  </a:lnTo>
                  <a:close/>
                </a:path>
              </a:pathLst>
            </a:custGeom>
            <a:solidFill>
              <a:srgbClr val="5E5E5E"/>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grpSp>
      <p:sp>
        <p:nvSpPr>
          <p:cNvPr id="165" name="Google Shape;165;p1"/>
          <p:cNvSpPr txBox="1"/>
          <p:nvPr/>
        </p:nvSpPr>
        <p:spPr>
          <a:xfrm>
            <a:off x="475225" y="958203"/>
            <a:ext cx="12156000" cy="3323730"/>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9999" b="1" i="0" u="none" strike="noStrike" cap="none" dirty="0">
                <a:solidFill>
                  <a:srgbClr val="29A79A"/>
                </a:solidFill>
                <a:latin typeface="Arimo"/>
                <a:ea typeface="Arimo"/>
                <a:cs typeface="Arimo"/>
                <a:sym typeface="Arimo"/>
              </a:rPr>
              <a:t>Data &amp; IT Governance</a:t>
            </a:r>
            <a:endParaRPr dirty="0">
              <a:solidFill>
                <a:srgbClr val="29A79A"/>
              </a:solidFill>
            </a:endParaRPr>
          </a:p>
        </p:txBody>
      </p:sp>
      <p:sp>
        <p:nvSpPr>
          <p:cNvPr id="166" name="Google Shape;166;p1"/>
          <p:cNvSpPr/>
          <p:nvPr/>
        </p:nvSpPr>
        <p:spPr>
          <a:xfrm>
            <a:off x="14193122" y="1164226"/>
            <a:ext cx="3104400" cy="3104700"/>
          </a:xfrm>
          <a:custGeom>
            <a:avLst/>
            <a:gdLst/>
            <a:ahLst/>
            <a:cxnLst/>
            <a:rect l="l" t="t" r="r" b="b"/>
            <a:pathLst>
              <a:path w="120000" h="120000" extrusionOk="0">
                <a:moveTo>
                  <a:pt x="8412" y="60000"/>
                </a:moveTo>
                <a:lnTo>
                  <a:pt x="8412" y="60000"/>
                </a:lnTo>
                <a:cubicBezTo>
                  <a:pt x="8412" y="32962"/>
                  <a:pt x="29287" y="10511"/>
                  <a:pt x="56253" y="8547"/>
                </a:cubicBezTo>
                <a:cubicBezTo>
                  <a:pt x="83219" y="6584"/>
                  <a:pt x="107127" y="25773"/>
                  <a:pt x="111044" y="52526"/>
                </a:cubicBezTo>
                <a:cubicBezTo>
                  <a:pt x="114961" y="79279"/>
                  <a:pt x="97558" y="104517"/>
                  <a:pt x="71161" y="110367"/>
                </a:cubicBezTo>
                <a:lnTo>
                  <a:pt x="70592" y="118429"/>
                </a:lnTo>
                <a:lnTo>
                  <a:pt x="56830" y="104890"/>
                </a:lnTo>
                <a:lnTo>
                  <a:pt x="72705" y="88506"/>
                </a:lnTo>
                <a:lnTo>
                  <a:pt x="72144" y="96444"/>
                </a:lnTo>
                <a:cubicBezTo>
                  <a:pt x="90761" y="90239"/>
                  <a:pt x="101708" y="71000"/>
                  <a:pt x="97532" y="51825"/>
                </a:cubicBezTo>
                <a:cubicBezTo>
                  <a:pt x="93356" y="32650"/>
                  <a:pt x="75400" y="19706"/>
                  <a:pt x="55889" y="21807"/>
                </a:cubicBezTo>
                <a:cubicBezTo>
                  <a:pt x="36379" y="23907"/>
                  <a:pt x="21588" y="40376"/>
                  <a:pt x="21588" y="60000"/>
                </a:cubicBezTo>
                <a:close/>
              </a:path>
            </a:pathLst>
          </a:custGeom>
          <a:solidFill>
            <a:srgbClr val="29A79A"/>
          </a:solidFill>
          <a:ln w="254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7" name="Google Shape;167;p1"/>
          <p:cNvSpPr/>
          <p:nvPr/>
        </p:nvSpPr>
        <p:spPr>
          <a:xfrm>
            <a:off x="14887139" y="2300013"/>
            <a:ext cx="1726130" cy="862858"/>
          </a:xfrm>
          <a:custGeom>
            <a:avLst/>
            <a:gdLst/>
            <a:ahLst/>
            <a:cxnLst/>
            <a:rect l="l" t="t" r="r" b="b"/>
            <a:pathLst>
              <a:path w="1375402" h="687536" extrusionOk="0">
                <a:moveTo>
                  <a:pt x="0" y="0"/>
                </a:moveTo>
                <a:lnTo>
                  <a:pt x="1375402" y="0"/>
                </a:lnTo>
                <a:lnTo>
                  <a:pt x="1375402" y="687536"/>
                </a:lnTo>
                <a:lnTo>
                  <a:pt x="0" y="687536"/>
                </a:lnTo>
                <a:lnTo>
                  <a:pt x="0" y="0"/>
                </a:lnTo>
                <a:close/>
              </a:path>
            </a:pathLst>
          </a:custGeom>
          <a:noFill/>
          <a:ln>
            <a:noFill/>
          </a:ln>
        </p:spPr>
        <p:txBody>
          <a:bodyPr spcFirstLastPara="1" wrap="square" lIns="13950" tIns="13950" rIns="13950" bIns="13950" anchor="ctr" anchorCtr="0">
            <a:noAutofit/>
          </a:bodyPr>
          <a:lstStyle/>
          <a:p>
            <a:pPr marL="0" marR="0" lvl="0" indent="0" algn="ctr" rtl="0">
              <a:lnSpc>
                <a:spcPct val="90000"/>
              </a:lnSpc>
              <a:spcBef>
                <a:spcPts val="0"/>
              </a:spcBef>
              <a:spcAft>
                <a:spcPts val="0"/>
              </a:spcAft>
              <a:buClr>
                <a:srgbClr val="000000"/>
              </a:buClr>
              <a:buSzPts val="2200"/>
              <a:buFont typeface="Arial"/>
              <a:buNone/>
            </a:pPr>
            <a:endParaRPr/>
          </a:p>
        </p:txBody>
      </p:sp>
      <p:sp>
        <p:nvSpPr>
          <p:cNvPr id="168" name="Google Shape;168;p1"/>
          <p:cNvSpPr/>
          <p:nvPr/>
        </p:nvSpPr>
        <p:spPr>
          <a:xfrm>
            <a:off x="13335000" y="2908283"/>
            <a:ext cx="3104400" cy="3104700"/>
          </a:xfrm>
          <a:custGeom>
            <a:avLst/>
            <a:gdLst/>
            <a:ahLst/>
            <a:cxnLst/>
            <a:rect l="l" t="t" r="r" b="b"/>
            <a:pathLst>
              <a:path w="120000" h="120000" extrusionOk="0">
                <a:moveTo>
                  <a:pt x="96480" y="23523"/>
                </a:moveTo>
                <a:lnTo>
                  <a:pt x="87163" y="32839"/>
                </a:lnTo>
                <a:cubicBezTo>
                  <a:pt x="75944" y="21617"/>
                  <a:pt x="58979" y="18450"/>
                  <a:pt x="44466" y="24867"/>
                </a:cubicBezTo>
                <a:cubicBezTo>
                  <a:pt x="29953" y="31285"/>
                  <a:pt x="20880" y="45966"/>
                  <a:pt x="21631" y="61817"/>
                </a:cubicBezTo>
                <a:cubicBezTo>
                  <a:pt x="22382" y="77668"/>
                  <a:pt x="32802" y="91427"/>
                  <a:pt x="47856" y="96444"/>
                </a:cubicBezTo>
                <a:lnTo>
                  <a:pt x="47295" y="88506"/>
                </a:lnTo>
                <a:lnTo>
                  <a:pt x="63170" y="104890"/>
                </a:lnTo>
                <a:lnTo>
                  <a:pt x="49408" y="118429"/>
                </a:lnTo>
                <a:lnTo>
                  <a:pt x="48839" y="110367"/>
                </a:lnTo>
                <a:lnTo>
                  <a:pt x="48839" y="110367"/>
                </a:lnTo>
                <a:cubicBezTo>
                  <a:pt x="27395" y="105615"/>
                  <a:pt x="11312" y="87807"/>
                  <a:pt x="8761" y="65991"/>
                </a:cubicBezTo>
                <a:cubicBezTo>
                  <a:pt x="6210" y="44176"/>
                  <a:pt x="17752" y="23137"/>
                  <a:pt x="37521" y="13567"/>
                </a:cubicBezTo>
                <a:cubicBezTo>
                  <a:pt x="57289" y="3996"/>
                  <a:pt x="80950" y="7991"/>
                  <a:pt x="96480" y="23523"/>
                </a:cubicBezTo>
                <a:close/>
              </a:path>
            </a:pathLst>
          </a:custGeom>
          <a:solidFill>
            <a:srgbClr val="7F7F7F"/>
          </a:solidFill>
          <a:ln w="254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9" name="Google Shape;169;p1"/>
          <p:cNvSpPr/>
          <p:nvPr/>
        </p:nvSpPr>
        <p:spPr>
          <a:xfrm>
            <a:off x="14010339" y="3998156"/>
            <a:ext cx="1726130" cy="862858"/>
          </a:xfrm>
          <a:custGeom>
            <a:avLst/>
            <a:gdLst/>
            <a:ahLst/>
            <a:cxnLst/>
            <a:rect l="l" t="t" r="r" b="b"/>
            <a:pathLst>
              <a:path w="1375402" h="687536" extrusionOk="0">
                <a:moveTo>
                  <a:pt x="0" y="0"/>
                </a:moveTo>
                <a:lnTo>
                  <a:pt x="1375402" y="0"/>
                </a:lnTo>
                <a:lnTo>
                  <a:pt x="1375402" y="687536"/>
                </a:lnTo>
                <a:lnTo>
                  <a:pt x="0" y="687536"/>
                </a:lnTo>
                <a:lnTo>
                  <a:pt x="0" y="0"/>
                </a:lnTo>
                <a:close/>
              </a:path>
            </a:pathLst>
          </a:custGeom>
          <a:noFill/>
          <a:ln>
            <a:noFill/>
          </a:ln>
        </p:spPr>
        <p:txBody>
          <a:bodyPr spcFirstLastPara="1" wrap="square" lIns="13950" tIns="13950" rIns="13950" bIns="13950" anchor="ctr" anchorCtr="0">
            <a:noAutofit/>
          </a:bodyPr>
          <a:lstStyle/>
          <a:p>
            <a:pPr marL="0" marR="0" lvl="0" indent="0" algn="l" rtl="0">
              <a:lnSpc>
                <a:spcPct val="90000"/>
              </a:lnSpc>
              <a:spcBef>
                <a:spcPts val="0"/>
              </a:spcBef>
              <a:spcAft>
                <a:spcPts val="0"/>
              </a:spcAft>
              <a:buClr>
                <a:srgbClr val="000000"/>
              </a:buClr>
              <a:buSzPts val="2200"/>
              <a:buFont typeface="Arial"/>
              <a:buNone/>
            </a:pPr>
            <a:endParaRPr/>
          </a:p>
        </p:txBody>
      </p:sp>
      <p:sp>
        <p:nvSpPr>
          <p:cNvPr id="170" name="Google Shape;170;p1"/>
          <p:cNvSpPr/>
          <p:nvPr/>
        </p:nvSpPr>
        <p:spPr>
          <a:xfrm>
            <a:off x="14401800" y="4913776"/>
            <a:ext cx="2667000" cy="2668200"/>
          </a:xfrm>
          <a:prstGeom prst="blockArc">
            <a:avLst>
              <a:gd name="adj1" fmla="val 13500000"/>
              <a:gd name="adj2" fmla="val 10800000"/>
              <a:gd name="adj3" fmla="val 12740"/>
            </a:avLst>
          </a:prstGeom>
          <a:solidFill>
            <a:srgbClr val="18625B"/>
          </a:solidFill>
          <a:ln w="254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71" name="Google Shape;171;p1"/>
          <p:cNvSpPr/>
          <p:nvPr/>
        </p:nvSpPr>
        <p:spPr>
          <a:xfrm>
            <a:off x="14871163" y="5908182"/>
            <a:ext cx="1726130" cy="862858"/>
          </a:xfrm>
          <a:custGeom>
            <a:avLst/>
            <a:gdLst/>
            <a:ahLst/>
            <a:cxnLst/>
            <a:rect l="l" t="t" r="r" b="b"/>
            <a:pathLst>
              <a:path w="1375402" h="687536" extrusionOk="0">
                <a:moveTo>
                  <a:pt x="0" y="0"/>
                </a:moveTo>
                <a:lnTo>
                  <a:pt x="1375402" y="0"/>
                </a:lnTo>
                <a:lnTo>
                  <a:pt x="1375402" y="687536"/>
                </a:lnTo>
                <a:lnTo>
                  <a:pt x="0" y="687536"/>
                </a:lnTo>
                <a:lnTo>
                  <a:pt x="0" y="0"/>
                </a:lnTo>
                <a:close/>
              </a:path>
            </a:pathLst>
          </a:custGeom>
          <a:noFill/>
          <a:ln>
            <a:noFill/>
          </a:ln>
        </p:spPr>
        <p:txBody>
          <a:bodyPr spcFirstLastPara="1" wrap="square" lIns="13950" tIns="13950" rIns="13950" bIns="13950" anchor="ctr" anchorCtr="0">
            <a:noAutofit/>
          </a:bodyPr>
          <a:lstStyle/>
          <a:p>
            <a:pPr marL="0" marR="0" lvl="0" indent="0" algn="ctr" rtl="0">
              <a:lnSpc>
                <a:spcPct val="90000"/>
              </a:lnSpc>
              <a:spcBef>
                <a:spcPts val="0"/>
              </a:spcBef>
              <a:spcAft>
                <a:spcPts val="0"/>
              </a:spcAft>
              <a:buClr>
                <a:srgbClr val="000000"/>
              </a:buClr>
              <a:buSzPts val="2200"/>
              <a:buFont typeface="Arial"/>
              <a:buNone/>
            </a:pPr>
            <a:endParaRPr/>
          </a:p>
        </p:txBody>
      </p:sp>
      <p:sp>
        <p:nvSpPr>
          <p:cNvPr id="2" name="Google Shape;178;g2ee532be18c_1_0">
            <a:extLst>
              <a:ext uri="{FF2B5EF4-FFF2-40B4-BE49-F238E27FC236}">
                <a16:creationId xmlns:a16="http://schemas.microsoft.com/office/drawing/2014/main" id="{587739F0-DE56-131A-805A-AE0AF8727B5A}"/>
              </a:ext>
            </a:extLst>
          </p:cNvPr>
          <p:cNvSpPr txBox="1"/>
          <p:nvPr/>
        </p:nvSpPr>
        <p:spPr>
          <a:xfrm>
            <a:off x="475221" y="7105132"/>
            <a:ext cx="5837100" cy="941796"/>
          </a:xfrm>
          <a:prstGeom prst="rect">
            <a:avLst/>
          </a:prstGeom>
          <a:noFill/>
          <a:ln>
            <a:noFill/>
          </a:ln>
        </p:spPr>
        <p:txBody>
          <a:bodyPr spcFirstLastPara="1" wrap="square" lIns="0" tIns="0" rIns="0" bIns="0" anchor="t" anchorCtr="0">
            <a:spAutoFit/>
          </a:bodyPr>
          <a:lstStyle/>
          <a:p>
            <a:pPr marL="0" marR="0" lvl="0" indent="0" rtl="0">
              <a:lnSpc>
                <a:spcPct val="120000"/>
              </a:lnSpc>
              <a:spcBef>
                <a:spcPts val="0"/>
              </a:spcBef>
              <a:spcAft>
                <a:spcPts val="0"/>
              </a:spcAft>
              <a:buNone/>
            </a:pPr>
            <a:r>
              <a:rPr lang="en-US" sz="2550" b="0" i="0" u="none" strike="noStrike" cap="none" dirty="0">
                <a:solidFill>
                  <a:schemeClr val="dk1"/>
                </a:solidFill>
                <a:latin typeface="Arimo"/>
                <a:ea typeface="Arimo"/>
                <a:cs typeface="Arimo"/>
                <a:sym typeface="Arimo"/>
              </a:rPr>
              <a:t>Presented by ANB Advisory Group</a:t>
            </a:r>
            <a:endParaRPr dirty="0">
              <a:solidFill>
                <a:schemeClr val="dk1"/>
              </a:solidFill>
            </a:endParaRPr>
          </a:p>
          <a:p>
            <a:pPr marL="0" marR="0" lvl="0" indent="0" rtl="0">
              <a:lnSpc>
                <a:spcPct val="120000"/>
              </a:lnSpc>
              <a:spcBef>
                <a:spcPts val="0"/>
              </a:spcBef>
              <a:spcAft>
                <a:spcPts val="0"/>
              </a:spcAft>
              <a:buNone/>
            </a:pPr>
            <a:r>
              <a:rPr lang="en-US" sz="2550" b="0" i="0" u="none" strike="noStrike" cap="none" dirty="0">
                <a:solidFill>
                  <a:schemeClr val="dk1"/>
                </a:solidFill>
                <a:latin typeface="Arimo"/>
                <a:ea typeface="Arimo"/>
                <a:cs typeface="Arimo"/>
                <a:sym typeface="Arimo"/>
              </a:rPr>
              <a:t>Afua Bruce and Rose Afriyie </a:t>
            </a:r>
            <a:endParaRPr dirty="0">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3D656-49E8-B6FA-5326-C9CD67AD0EDD}"/>
              </a:ext>
            </a:extLst>
          </p:cNvPr>
          <p:cNvSpPr>
            <a:spLocks noGrp="1"/>
          </p:cNvSpPr>
          <p:nvPr>
            <p:ph type="title"/>
          </p:nvPr>
        </p:nvSpPr>
        <p:spPr/>
        <p:txBody>
          <a:bodyPr>
            <a:noAutofit/>
          </a:bodyPr>
          <a:lstStyle/>
          <a:p>
            <a:br>
              <a:rPr lang="en-US" sz="4000" dirty="0"/>
            </a:br>
            <a:r>
              <a:rPr lang="en-US" sz="4000" dirty="0"/>
              <a:t>There are several best practices to keep in mind as you begin to implement strong data governance practices</a:t>
            </a:r>
          </a:p>
        </p:txBody>
      </p:sp>
      <p:grpSp>
        <p:nvGrpSpPr>
          <p:cNvPr id="336" name="Google Shape;336;p8"/>
          <p:cNvGrpSpPr/>
          <p:nvPr/>
        </p:nvGrpSpPr>
        <p:grpSpPr>
          <a:xfrm>
            <a:off x="2079059" y="3587873"/>
            <a:ext cx="14376580" cy="1089322"/>
            <a:chOff x="0" y="-9525"/>
            <a:chExt cx="3786424" cy="286900"/>
          </a:xfrm>
        </p:grpSpPr>
        <p:sp>
          <p:nvSpPr>
            <p:cNvPr id="337" name="Google Shape;337;p8"/>
            <p:cNvSpPr/>
            <p:nvPr/>
          </p:nvSpPr>
          <p:spPr>
            <a:xfrm>
              <a:off x="0" y="0"/>
              <a:ext cx="3786424" cy="277375"/>
            </a:xfrm>
            <a:custGeom>
              <a:avLst/>
              <a:gdLst/>
              <a:ahLst/>
              <a:cxnLst/>
              <a:rect l="l" t="t" r="r" b="b"/>
              <a:pathLst>
                <a:path w="3786424" h="277375" extrusionOk="0">
                  <a:moveTo>
                    <a:pt x="0" y="0"/>
                  </a:moveTo>
                  <a:lnTo>
                    <a:pt x="3786424" y="0"/>
                  </a:lnTo>
                  <a:lnTo>
                    <a:pt x="3786424" y="277375"/>
                  </a:lnTo>
                  <a:lnTo>
                    <a:pt x="0" y="277375"/>
                  </a:lnTo>
                  <a:close/>
                </a:path>
              </a:pathLst>
            </a:custGeom>
            <a:solidFill>
              <a:srgbClr val="000000">
                <a:alpha val="0"/>
              </a:srgbClr>
            </a:solidFill>
            <a:ln w="9525" cap="sq" cmpd="sng">
              <a:solidFill>
                <a:srgbClr val="FFFCF3"/>
              </a:solidFill>
              <a:prstDash val="solid"/>
              <a:miter lim="8000"/>
              <a:headEnd type="none" w="sm" len="sm"/>
              <a:tailEnd type="none" w="sm" len="sm"/>
            </a:ln>
          </p:spPr>
          <p:txBody>
            <a:bodyPr/>
            <a:lstStyle/>
            <a:p>
              <a:endParaRPr lang="en-US"/>
            </a:p>
          </p:txBody>
        </p:sp>
        <p:sp>
          <p:nvSpPr>
            <p:cNvPr id="338" name="Google Shape;338;p8"/>
            <p:cNvSpPr txBox="1"/>
            <p:nvPr/>
          </p:nvSpPr>
          <p:spPr>
            <a:xfrm>
              <a:off x="0" y="-9525"/>
              <a:ext cx="3786423" cy="286900"/>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42" name="Google Shape;342;p8"/>
          <p:cNvGrpSpPr/>
          <p:nvPr/>
        </p:nvGrpSpPr>
        <p:grpSpPr>
          <a:xfrm>
            <a:off x="2021244" y="4868488"/>
            <a:ext cx="14434392" cy="1261357"/>
            <a:chOff x="0" y="-9525"/>
            <a:chExt cx="3801651" cy="332209"/>
          </a:xfrm>
        </p:grpSpPr>
        <p:sp>
          <p:nvSpPr>
            <p:cNvPr id="343" name="Google Shape;343;p8"/>
            <p:cNvSpPr/>
            <p:nvPr/>
          </p:nvSpPr>
          <p:spPr>
            <a:xfrm>
              <a:off x="0" y="0"/>
              <a:ext cx="3801651" cy="322684"/>
            </a:xfrm>
            <a:custGeom>
              <a:avLst/>
              <a:gdLst/>
              <a:ahLst/>
              <a:cxnLst/>
              <a:rect l="l" t="t" r="r" b="b"/>
              <a:pathLst>
                <a:path w="3801651" h="322684" extrusionOk="0">
                  <a:moveTo>
                    <a:pt x="0" y="0"/>
                  </a:moveTo>
                  <a:lnTo>
                    <a:pt x="3801651" y="0"/>
                  </a:lnTo>
                  <a:lnTo>
                    <a:pt x="3801651" y="322684"/>
                  </a:lnTo>
                  <a:lnTo>
                    <a:pt x="0" y="322684"/>
                  </a:lnTo>
                  <a:close/>
                </a:path>
              </a:pathLst>
            </a:custGeom>
            <a:solidFill>
              <a:srgbClr val="000000">
                <a:alpha val="0"/>
              </a:srgbClr>
            </a:solidFill>
            <a:ln w="9525" cap="sq" cmpd="sng">
              <a:solidFill>
                <a:srgbClr val="FFFCF3"/>
              </a:solidFill>
              <a:prstDash val="solid"/>
              <a:miter lim="8000"/>
              <a:headEnd type="none" w="sm" len="sm"/>
              <a:tailEnd type="none" w="sm" len="sm"/>
            </a:ln>
          </p:spPr>
          <p:txBody>
            <a:bodyPr/>
            <a:lstStyle/>
            <a:p>
              <a:endParaRPr lang="en-US"/>
            </a:p>
          </p:txBody>
        </p:sp>
        <p:sp>
          <p:nvSpPr>
            <p:cNvPr id="344" name="Google Shape;344;p8"/>
            <p:cNvSpPr txBox="1"/>
            <p:nvPr/>
          </p:nvSpPr>
          <p:spPr>
            <a:xfrm>
              <a:off x="0" y="-9525"/>
              <a:ext cx="3801651" cy="332209"/>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4" name="Group 3">
            <a:extLst>
              <a:ext uri="{FF2B5EF4-FFF2-40B4-BE49-F238E27FC236}">
                <a16:creationId xmlns:a16="http://schemas.microsoft.com/office/drawing/2014/main" id="{071A6F9C-0D36-B704-EEB8-F08B801CBCB7}"/>
              </a:ext>
            </a:extLst>
          </p:cNvPr>
          <p:cNvGrpSpPr/>
          <p:nvPr/>
        </p:nvGrpSpPr>
        <p:grpSpPr>
          <a:xfrm>
            <a:off x="1447800" y="4973914"/>
            <a:ext cx="1229408" cy="1229408"/>
            <a:chOff x="1437592" y="4475682"/>
            <a:chExt cx="1222469" cy="1222469"/>
          </a:xfrm>
        </p:grpSpPr>
        <p:grpSp>
          <p:nvGrpSpPr>
            <p:cNvPr id="345" name="Google Shape;345;p8"/>
            <p:cNvGrpSpPr/>
            <p:nvPr/>
          </p:nvGrpSpPr>
          <p:grpSpPr>
            <a:xfrm>
              <a:off x="1437592" y="4475682"/>
              <a:ext cx="1222469" cy="1222469"/>
              <a:chOff x="0" y="0"/>
              <a:chExt cx="812800" cy="812800"/>
            </a:xfrm>
          </p:grpSpPr>
          <p:sp>
            <p:nvSpPr>
              <p:cNvPr id="346" name="Google Shape;346;p8"/>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1E8176"/>
                  </a:gs>
                  <a:gs pos="33333">
                    <a:srgbClr val="2DA89B"/>
                  </a:gs>
                  <a:gs pos="66667">
                    <a:srgbClr val="29A89B"/>
                  </a:gs>
                  <a:gs pos="100000">
                    <a:srgbClr val="2DB2A4"/>
                  </a:gs>
                </a:gsLst>
                <a:lin ang="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8"/>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48" name="Google Shape;348;p8"/>
            <p:cNvSpPr/>
            <p:nvPr/>
          </p:nvSpPr>
          <p:spPr>
            <a:xfrm>
              <a:off x="1741312" y="4725134"/>
              <a:ext cx="615029" cy="723564"/>
            </a:xfrm>
            <a:custGeom>
              <a:avLst/>
              <a:gdLst/>
              <a:ahLst/>
              <a:cxnLst/>
              <a:rect l="l" t="t" r="r" b="b"/>
              <a:pathLst>
                <a:path w="615029" h="723564" extrusionOk="0">
                  <a:moveTo>
                    <a:pt x="0" y="0"/>
                  </a:moveTo>
                  <a:lnTo>
                    <a:pt x="615029" y="0"/>
                  </a:lnTo>
                  <a:lnTo>
                    <a:pt x="615029" y="723564"/>
                  </a:lnTo>
                  <a:lnTo>
                    <a:pt x="0" y="723564"/>
                  </a:lnTo>
                  <a:lnTo>
                    <a:pt x="0" y="0"/>
                  </a:lnTo>
                  <a:close/>
                </a:path>
              </a:pathLst>
            </a:custGeom>
            <a:blipFill rotWithShape="1">
              <a:blip r:embed="rId3">
                <a:alphaModFix/>
              </a:blip>
              <a:stretch>
                <a:fillRect/>
              </a:stretch>
            </a:blipFill>
            <a:ln>
              <a:noFill/>
            </a:ln>
          </p:spPr>
          <p:txBody>
            <a:bodyPr/>
            <a:lstStyle/>
            <a:p>
              <a:endParaRPr lang="en-US"/>
            </a:p>
          </p:txBody>
        </p:sp>
      </p:grpSp>
      <p:grpSp>
        <p:nvGrpSpPr>
          <p:cNvPr id="349" name="Google Shape;349;p8"/>
          <p:cNvGrpSpPr/>
          <p:nvPr/>
        </p:nvGrpSpPr>
        <p:grpSpPr>
          <a:xfrm>
            <a:off x="2048827" y="6490450"/>
            <a:ext cx="14406809" cy="1089322"/>
            <a:chOff x="0" y="-9525"/>
            <a:chExt cx="3794386" cy="286900"/>
          </a:xfrm>
        </p:grpSpPr>
        <p:sp>
          <p:nvSpPr>
            <p:cNvPr id="350" name="Google Shape;350;p8"/>
            <p:cNvSpPr/>
            <p:nvPr/>
          </p:nvSpPr>
          <p:spPr>
            <a:xfrm>
              <a:off x="0" y="0"/>
              <a:ext cx="3794386" cy="277375"/>
            </a:xfrm>
            <a:custGeom>
              <a:avLst/>
              <a:gdLst/>
              <a:ahLst/>
              <a:cxnLst/>
              <a:rect l="l" t="t" r="r" b="b"/>
              <a:pathLst>
                <a:path w="3794386" h="277375" extrusionOk="0">
                  <a:moveTo>
                    <a:pt x="0" y="0"/>
                  </a:moveTo>
                  <a:lnTo>
                    <a:pt x="3794386" y="0"/>
                  </a:lnTo>
                  <a:lnTo>
                    <a:pt x="3794386" y="277375"/>
                  </a:lnTo>
                  <a:lnTo>
                    <a:pt x="0" y="277375"/>
                  </a:lnTo>
                  <a:close/>
                </a:path>
              </a:pathLst>
            </a:custGeom>
            <a:solidFill>
              <a:srgbClr val="000000">
                <a:alpha val="0"/>
              </a:srgbClr>
            </a:solidFill>
            <a:ln w="9525" cap="sq" cmpd="sng">
              <a:solidFill>
                <a:srgbClr val="FFFCF3"/>
              </a:solidFill>
              <a:prstDash val="solid"/>
              <a:miter lim="8000"/>
              <a:headEnd type="none" w="sm" len="sm"/>
              <a:tailEnd type="none" w="sm" len="sm"/>
            </a:ln>
          </p:spPr>
          <p:txBody>
            <a:bodyPr/>
            <a:lstStyle/>
            <a:p>
              <a:endParaRPr lang="en-US"/>
            </a:p>
          </p:txBody>
        </p:sp>
        <p:sp>
          <p:nvSpPr>
            <p:cNvPr id="351" name="Google Shape;351;p8"/>
            <p:cNvSpPr txBox="1"/>
            <p:nvPr/>
          </p:nvSpPr>
          <p:spPr>
            <a:xfrm>
              <a:off x="0" y="-9525"/>
              <a:ext cx="3794386" cy="286900"/>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55" name="Google Shape;355;p8"/>
          <p:cNvGrpSpPr/>
          <p:nvPr/>
        </p:nvGrpSpPr>
        <p:grpSpPr>
          <a:xfrm>
            <a:off x="2048827" y="7906966"/>
            <a:ext cx="14406809" cy="1122733"/>
            <a:chOff x="0" y="-9525"/>
            <a:chExt cx="3794386" cy="295699"/>
          </a:xfrm>
        </p:grpSpPr>
        <p:sp>
          <p:nvSpPr>
            <p:cNvPr id="356" name="Google Shape;356;p8"/>
            <p:cNvSpPr/>
            <p:nvPr/>
          </p:nvSpPr>
          <p:spPr>
            <a:xfrm>
              <a:off x="0" y="0"/>
              <a:ext cx="3794386" cy="286174"/>
            </a:xfrm>
            <a:custGeom>
              <a:avLst/>
              <a:gdLst/>
              <a:ahLst/>
              <a:cxnLst/>
              <a:rect l="l" t="t" r="r" b="b"/>
              <a:pathLst>
                <a:path w="3794386" h="286174" extrusionOk="0">
                  <a:moveTo>
                    <a:pt x="0" y="0"/>
                  </a:moveTo>
                  <a:lnTo>
                    <a:pt x="3794386" y="0"/>
                  </a:lnTo>
                  <a:lnTo>
                    <a:pt x="3794386" y="286174"/>
                  </a:lnTo>
                  <a:lnTo>
                    <a:pt x="0" y="286174"/>
                  </a:lnTo>
                  <a:close/>
                </a:path>
              </a:pathLst>
            </a:custGeom>
            <a:solidFill>
              <a:srgbClr val="000000">
                <a:alpha val="0"/>
              </a:srgbClr>
            </a:solidFill>
            <a:ln w="9525" cap="sq" cmpd="sng">
              <a:solidFill>
                <a:srgbClr val="FFFCF3"/>
              </a:solidFill>
              <a:prstDash val="solid"/>
              <a:miter lim="8000"/>
              <a:headEnd type="none" w="sm" len="sm"/>
              <a:tailEnd type="none" w="sm" len="sm"/>
            </a:ln>
          </p:spPr>
          <p:txBody>
            <a:bodyPr/>
            <a:lstStyle/>
            <a:p>
              <a:endParaRPr lang="en-US"/>
            </a:p>
          </p:txBody>
        </p:sp>
        <p:sp>
          <p:nvSpPr>
            <p:cNvPr id="357" name="Google Shape;357;p8"/>
            <p:cNvSpPr txBox="1"/>
            <p:nvPr/>
          </p:nvSpPr>
          <p:spPr>
            <a:xfrm>
              <a:off x="0" y="-9525"/>
              <a:ext cx="3794386" cy="295699"/>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361" name="Google Shape;361;p8"/>
          <p:cNvGrpSpPr/>
          <p:nvPr/>
        </p:nvGrpSpPr>
        <p:grpSpPr>
          <a:xfrm>
            <a:off x="2079059" y="2137945"/>
            <a:ext cx="14376580" cy="1089322"/>
            <a:chOff x="0" y="-9525"/>
            <a:chExt cx="3786424" cy="286900"/>
          </a:xfrm>
        </p:grpSpPr>
        <p:sp>
          <p:nvSpPr>
            <p:cNvPr id="362" name="Google Shape;362;p8"/>
            <p:cNvSpPr/>
            <p:nvPr/>
          </p:nvSpPr>
          <p:spPr>
            <a:xfrm>
              <a:off x="0" y="0"/>
              <a:ext cx="3786424" cy="277375"/>
            </a:xfrm>
            <a:custGeom>
              <a:avLst/>
              <a:gdLst/>
              <a:ahLst/>
              <a:cxnLst/>
              <a:rect l="l" t="t" r="r" b="b"/>
              <a:pathLst>
                <a:path w="3786424" h="277375" extrusionOk="0">
                  <a:moveTo>
                    <a:pt x="0" y="0"/>
                  </a:moveTo>
                  <a:lnTo>
                    <a:pt x="3786424" y="0"/>
                  </a:lnTo>
                  <a:lnTo>
                    <a:pt x="3786424" y="277375"/>
                  </a:lnTo>
                  <a:lnTo>
                    <a:pt x="0" y="277375"/>
                  </a:lnTo>
                  <a:close/>
                </a:path>
              </a:pathLst>
            </a:custGeom>
            <a:solidFill>
              <a:srgbClr val="000000">
                <a:alpha val="0"/>
              </a:srgbClr>
            </a:solidFill>
            <a:ln w="9525" cap="sq" cmpd="sng">
              <a:solidFill>
                <a:srgbClr val="FFFCF3"/>
              </a:solidFill>
              <a:prstDash val="solid"/>
              <a:miter lim="8000"/>
              <a:headEnd type="none" w="sm" len="sm"/>
              <a:tailEnd type="none" w="sm" len="sm"/>
            </a:ln>
          </p:spPr>
          <p:txBody>
            <a:bodyPr/>
            <a:lstStyle/>
            <a:p>
              <a:endParaRPr lang="en-US"/>
            </a:p>
          </p:txBody>
        </p:sp>
        <p:sp>
          <p:nvSpPr>
            <p:cNvPr id="363" name="Google Shape;363;p8"/>
            <p:cNvSpPr txBox="1"/>
            <p:nvPr/>
          </p:nvSpPr>
          <p:spPr>
            <a:xfrm>
              <a:off x="0" y="-9525"/>
              <a:ext cx="3786423" cy="286900"/>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6" name="Group 5">
            <a:extLst>
              <a:ext uri="{FF2B5EF4-FFF2-40B4-BE49-F238E27FC236}">
                <a16:creationId xmlns:a16="http://schemas.microsoft.com/office/drawing/2014/main" id="{CCAC0170-E814-3C46-2C4E-89B6C678894D}"/>
              </a:ext>
            </a:extLst>
          </p:cNvPr>
          <p:cNvGrpSpPr/>
          <p:nvPr/>
        </p:nvGrpSpPr>
        <p:grpSpPr>
          <a:xfrm>
            <a:off x="1447800" y="2074059"/>
            <a:ext cx="1229408" cy="1229408"/>
            <a:chOff x="1437592" y="1575827"/>
            <a:chExt cx="1222469" cy="1222469"/>
          </a:xfrm>
        </p:grpSpPr>
        <p:grpSp>
          <p:nvGrpSpPr>
            <p:cNvPr id="364" name="Google Shape;364;p8"/>
            <p:cNvGrpSpPr/>
            <p:nvPr/>
          </p:nvGrpSpPr>
          <p:grpSpPr>
            <a:xfrm>
              <a:off x="1437592" y="1575827"/>
              <a:ext cx="1222469" cy="1222469"/>
              <a:chOff x="0" y="0"/>
              <a:chExt cx="812800" cy="812800"/>
            </a:xfrm>
          </p:grpSpPr>
          <p:sp>
            <p:nvSpPr>
              <p:cNvPr id="365" name="Google Shape;365;p8"/>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1E8176"/>
                  </a:gs>
                  <a:gs pos="33333">
                    <a:srgbClr val="2DA89B"/>
                  </a:gs>
                  <a:gs pos="66667">
                    <a:srgbClr val="29A89B"/>
                  </a:gs>
                  <a:gs pos="100000">
                    <a:srgbClr val="2DB2A4"/>
                  </a:gs>
                </a:gsLst>
                <a:lin ang="0" scaled="0"/>
              </a:gradFill>
              <a:ln w="9525" cap="sq" cmpd="sng">
                <a:solidFill>
                  <a:srgbClr val="1E8176"/>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8"/>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67" name="Google Shape;367;p8"/>
            <p:cNvSpPr/>
            <p:nvPr/>
          </p:nvSpPr>
          <p:spPr>
            <a:xfrm>
              <a:off x="1620869" y="1969873"/>
              <a:ext cx="855915" cy="434377"/>
            </a:xfrm>
            <a:custGeom>
              <a:avLst/>
              <a:gdLst/>
              <a:ahLst/>
              <a:cxnLst/>
              <a:rect l="l" t="t" r="r" b="b"/>
              <a:pathLst>
                <a:path w="855915" h="434377" extrusionOk="0">
                  <a:moveTo>
                    <a:pt x="0" y="0"/>
                  </a:moveTo>
                  <a:lnTo>
                    <a:pt x="855915" y="0"/>
                  </a:lnTo>
                  <a:lnTo>
                    <a:pt x="855915" y="434377"/>
                  </a:lnTo>
                  <a:lnTo>
                    <a:pt x="0" y="434377"/>
                  </a:lnTo>
                  <a:lnTo>
                    <a:pt x="0" y="0"/>
                  </a:lnTo>
                  <a:close/>
                </a:path>
              </a:pathLst>
            </a:custGeom>
            <a:blipFill rotWithShape="1">
              <a:blip r:embed="rId4">
                <a:alphaModFix/>
              </a:blip>
              <a:stretch>
                <a:fillRect/>
              </a:stretch>
            </a:blipFill>
            <a:ln>
              <a:noFill/>
            </a:ln>
          </p:spPr>
          <p:txBody>
            <a:bodyPr/>
            <a:lstStyle/>
            <a:p>
              <a:endParaRPr lang="en-US"/>
            </a:p>
          </p:txBody>
        </p:sp>
      </p:grpSp>
      <p:grpSp>
        <p:nvGrpSpPr>
          <p:cNvPr id="5" name="Group 4">
            <a:extLst>
              <a:ext uri="{FF2B5EF4-FFF2-40B4-BE49-F238E27FC236}">
                <a16:creationId xmlns:a16="http://schemas.microsoft.com/office/drawing/2014/main" id="{3D186D5E-6DE2-32E2-A93B-A22A7C253547}"/>
              </a:ext>
            </a:extLst>
          </p:cNvPr>
          <p:cNvGrpSpPr/>
          <p:nvPr/>
        </p:nvGrpSpPr>
        <p:grpSpPr>
          <a:xfrm>
            <a:off x="1447800" y="3523987"/>
            <a:ext cx="1229408" cy="1229408"/>
            <a:chOff x="1437592" y="3025755"/>
            <a:chExt cx="1222469" cy="1222469"/>
          </a:xfrm>
        </p:grpSpPr>
        <p:grpSp>
          <p:nvGrpSpPr>
            <p:cNvPr id="339" name="Google Shape;339;p8"/>
            <p:cNvGrpSpPr/>
            <p:nvPr/>
          </p:nvGrpSpPr>
          <p:grpSpPr>
            <a:xfrm>
              <a:off x="1437592" y="3025755"/>
              <a:ext cx="1222469" cy="1222469"/>
              <a:chOff x="0" y="0"/>
              <a:chExt cx="812800" cy="812800"/>
            </a:xfrm>
          </p:grpSpPr>
          <p:sp>
            <p:nvSpPr>
              <p:cNvPr id="340" name="Google Shape;340;p8"/>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1E8176"/>
                  </a:gs>
                  <a:gs pos="33333">
                    <a:srgbClr val="2DA89B"/>
                  </a:gs>
                  <a:gs pos="66667">
                    <a:srgbClr val="29A89B"/>
                  </a:gs>
                  <a:gs pos="100000">
                    <a:srgbClr val="2DB2A4"/>
                  </a:gs>
                </a:gsLst>
                <a:lin ang="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8"/>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68" name="Google Shape;368;p8"/>
            <p:cNvSpPr/>
            <p:nvPr/>
          </p:nvSpPr>
          <p:spPr>
            <a:xfrm>
              <a:off x="1734156" y="3317121"/>
              <a:ext cx="629341" cy="639737"/>
            </a:xfrm>
            <a:custGeom>
              <a:avLst/>
              <a:gdLst/>
              <a:ahLst/>
              <a:cxnLst/>
              <a:rect l="l" t="t" r="r" b="b"/>
              <a:pathLst>
                <a:path w="629341" h="639737" extrusionOk="0">
                  <a:moveTo>
                    <a:pt x="0" y="0"/>
                  </a:moveTo>
                  <a:lnTo>
                    <a:pt x="629341" y="0"/>
                  </a:lnTo>
                  <a:lnTo>
                    <a:pt x="629341" y="639737"/>
                  </a:lnTo>
                  <a:lnTo>
                    <a:pt x="0" y="639737"/>
                  </a:lnTo>
                  <a:lnTo>
                    <a:pt x="0" y="0"/>
                  </a:lnTo>
                  <a:close/>
                </a:path>
              </a:pathLst>
            </a:custGeom>
            <a:blipFill rotWithShape="1">
              <a:blip r:embed="rId5">
                <a:alphaModFix/>
              </a:blip>
              <a:stretch>
                <a:fillRect/>
              </a:stretch>
            </a:blipFill>
            <a:ln>
              <a:noFill/>
            </a:ln>
          </p:spPr>
          <p:txBody>
            <a:bodyPr/>
            <a:lstStyle/>
            <a:p>
              <a:endParaRPr lang="en-US"/>
            </a:p>
          </p:txBody>
        </p:sp>
      </p:grpSp>
      <p:grpSp>
        <p:nvGrpSpPr>
          <p:cNvPr id="3" name="Group 2">
            <a:extLst>
              <a:ext uri="{FF2B5EF4-FFF2-40B4-BE49-F238E27FC236}">
                <a16:creationId xmlns:a16="http://schemas.microsoft.com/office/drawing/2014/main" id="{410E7DA5-E23B-5138-2DD6-A88F4AD67184}"/>
              </a:ext>
            </a:extLst>
          </p:cNvPr>
          <p:cNvGrpSpPr/>
          <p:nvPr/>
        </p:nvGrpSpPr>
        <p:grpSpPr>
          <a:xfrm>
            <a:off x="1447800" y="7876492"/>
            <a:ext cx="1229408" cy="1229408"/>
            <a:chOff x="1437592" y="7378260"/>
            <a:chExt cx="1222469" cy="1222469"/>
          </a:xfrm>
        </p:grpSpPr>
        <p:grpSp>
          <p:nvGrpSpPr>
            <p:cNvPr id="358" name="Google Shape;358;p8"/>
            <p:cNvGrpSpPr/>
            <p:nvPr/>
          </p:nvGrpSpPr>
          <p:grpSpPr>
            <a:xfrm>
              <a:off x="1437592" y="7378260"/>
              <a:ext cx="1222469" cy="1222469"/>
              <a:chOff x="0" y="0"/>
              <a:chExt cx="812800" cy="812800"/>
            </a:xfrm>
          </p:grpSpPr>
          <p:sp>
            <p:nvSpPr>
              <p:cNvPr id="359" name="Google Shape;359;p8"/>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1E8176"/>
                  </a:gs>
                  <a:gs pos="33333">
                    <a:srgbClr val="2DA89B"/>
                  </a:gs>
                  <a:gs pos="66667">
                    <a:srgbClr val="29A89B"/>
                  </a:gs>
                  <a:gs pos="100000">
                    <a:srgbClr val="2DB2A4"/>
                  </a:gs>
                </a:gsLst>
                <a:lin ang="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8"/>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69" name="Google Shape;369;p8"/>
            <p:cNvSpPr/>
            <p:nvPr/>
          </p:nvSpPr>
          <p:spPr>
            <a:xfrm>
              <a:off x="1716296" y="7656964"/>
              <a:ext cx="665061" cy="665061"/>
            </a:xfrm>
            <a:custGeom>
              <a:avLst/>
              <a:gdLst/>
              <a:ahLst/>
              <a:cxnLst/>
              <a:rect l="l" t="t" r="r" b="b"/>
              <a:pathLst>
                <a:path w="665061" h="665061" extrusionOk="0">
                  <a:moveTo>
                    <a:pt x="0" y="0"/>
                  </a:moveTo>
                  <a:lnTo>
                    <a:pt x="665061" y="0"/>
                  </a:lnTo>
                  <a:lnTo>
                    <a:pt x="665061" y="665061"/>
                  </a:lnTo>
                  <a:lnTo>
                    <a:pt x="0" y="665061"/>
                  </a:lnTo>
                  <a:lnTo>
                    <a:pt x="0" y="0"/>
                  </a:lnTo>
                  <a:close/>
                </a:path>
              </a:pathLst>
            </a:custGeom>
            <a:blipFill rotWithShape="1">
              <a:blip r:embed="rId6">
                <a:alphaModFix/>
              </a:blip>
              <a:stretch>
                <a:fillRect/>
              </a:stretch>
            </a:blipFill>
            <a:ln>
              <a:noFill/>
            </a:ln>
          </p:spPr>
          <p:txBody>
            <a:bodyPr/>
            <a:lstStyle/>
            <a:p>
              <a:endParaRPr lang="en-US"/>
            </a:p>
          </p:txBody>
        </p:sp>
      </p:grpSp>
      <p:grpSp>
        <p:nvGrpSpPr>
          <p:cNvPr id="7" name="Group 6">
            <a:extLst>
              <a:ext uri="{FF2B5EF4-FFF2-40B4-BE49-F238E27FC236}">
                <a16:creationId xmlns:a16="http://schemas.microsoft.com/office/drawing/2014/main" id="{6909241C-9039-53CB-40A0-08ECA033C5EA}"/>
              </a:ext>
            </a:extLst>
          </p:cNvPr>
          <p:cNvGrpSpPr/>
          <p:nvPr/>
        </p:nvGrpSpPr>
        <p:grpSpPr>
          <a:xfrm>
            <a:off x="1447800" y="6426564"/>
            <a:ext cx="1229408" cy="1229408"/>
            <a:chOff x="1437592" y="5928332"/>
            <a:chExt cx="1222469" cy="1222469"/>
          </a:xfrm>
        </p:grpSpPr>
        <p:grpSp>
          <p:nvGrpSpPr>
            <p:cNvPr id="352" name="Google Shape;352;p8"/>
            <p:cNvGrpSpPr/>
            <p:nvPr/>
          </p:nvGrpSpPr>
          <p:grpSpPr>
            <a:xfrm>
              <a:off x="1437592" y="5928332"/>
              <a:ext cx="1222469" cy="1222469"/>
              <a:chOff x="0" y="0"/>
              <a:chExt cx="812800" cy="812800"/>
            </a:xfrm>
          </p:grpSpPr>
          <p:sp>
            <p:nvSpPr>
              <p:cNvPr id="353" name="Google Shape;353;p8"/>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1E8176"/>
                  </a:gs>
                  <a:gs pos="33333">
                    <a:srgbClr val="2DA89B"/>
                  </a:gs>
                  <a:gs pos="66667">
                    <a:srgbClr val="29A89B"/>
                  </a:gs>
                  <a:gs pos="100000">
                    <a:srgbClr val="2DB2A4"/>
                  </a:gs>
                </a:gsLst>
                <a:lin ang="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8"/>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77" name="Google Shape;377;p8"/>
            <p:cNvSpPr/>
            <p:nvPr/>
          </p:nvSpPr>
          <p:spPr>
            <a:xfrm>
              <a:off x="1706531" y="6229361"/>
              <a:ext cx="684590" cy="620410"/>
            </a:xfrm>
            <a:custGeom>
              <a:avLst/>
              <a:gdLst/>
              <a:ahLst/>
              <a:cxnLst/>
              <a:rect l="l" t="t" r="r" b="b"/>
              <a:pathLst>
                <a:path w="684590" h="620410" extrusionOk="0">
                  <a:moveTo>
                    <a:pt x="0" y="0"/>
                  </a:moveTo>
                  <a:lnTo>
                    <a:pt x="684591" y="0"/>
                  </a:lnTo>
                  <a:lnTo>
                    <a:pt x="684591" y="620410"/>
                  </a:lnTo>
                  <a:lnTo>
                    <a:pt x="0" y="620410"/>
                  </a:lnTo>
                  <a:lnTo>
                    <a:pt x="0" y="0"/>
                  </a:lnTo>
                  <a:close/>
                </a:path>
              </a:pathLst>
            </a:custGeom>
            <a:blipFill rotWithShape="1">
              <a:blip r:embed="rId7">
                <a:alphaModFix/>
              </a:blip>
              <a:stretch>
                <a:fillRect/>
              </a:stretch>
            </a:blipFill>
            <a:ln>
              <a:noFill/>
            </a:ln>
          </p:spPr>
          <p:txBody>
            <a:bodyPr/>
            <a:lstStyle/>
            <a:p>
              <a:endParaRPr lang="en-US"/>
            </a:p>
          </p:txBody>
        </p:sp>
      </p:grpSp>
      <p:sp>
        <p:nvSpPr>
          <p:cNvPr id="379" name="Google Shape;379;p8"/>
          <p:cNvSpPr txBox="1"/>
          <p:nvPr/>
        </p:nvSpPr>
        <p:spPr>
          <a:xfrm>
            <a:off x="2943836" y="2476397"/>
            <a:ext cx="13251287" cy="424732"/>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300" b="0" i="0" u="none" strike="noStrike" cap="none" dirty="0">
                <a:solidFill>
                  <a:srgbClr val="0D0D0D"/>
                </a:solidFill>
                <a:latin typeface="+mj-lt"/>
                <a:ea typeface="Arimo"/>
                <a:cs typeface="Arimo"/>
                <a:sym typeface="Arimo"/>
              </a:rPr>
              <a:t>Start small with an important but not mission-critical issue that your organization is facing</a:t>
            </a:r>
            <a:endParaRPr dirty="0">
              <a:latin typeface="+mj-lt"/>
            </a:endParaRPr>
          </a:p>
        </p:txBody>
      </p:sp>
      <p:sp>
        <p:nvSpPr>
          <p:cNvPr id="380" name="Google Shape;380;p8"/>
          <p:cNvSpPr txBox="1"/>
          <p:nvPr/>
        </p:nvSpPr>
        <p:spPr>
          <a:xfrm>
            <a:off x="2943836" y="3788666"/>
            <a:ext cx="13404973" cy="849463"/>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300" b="0" i="0" u="none" strike="noStrike" cap="none" dirty="0">
                <a:solidFill>
                  <a:srgbClr val="0D0D0D"/>
                </a:solidFill>
                <a:latin typeface="+mj-lt"/>
                <a:ea typeface="Arimo"/>
                <a:cs typeface="Arimo"/>
                <a:sym typeface="Arimo"/>
              </a:rPr>
              <a:t>While the initial tooling might be applicable to a core team to confront the issue or problem, make the technology available to other teammates </a:t>
            </a:r>
            <a:endParaRPr dirty="0">
              <a:latin typeface="+mj-lt"/>
            </a:endParaRPr>
          </a:p>
        </p:txBody>
      </p:sp>
      <p:sp>
        <p:nvSpPr>
          <p:cNvPr id="381" name="Google Shape;381;p8"/>
          <p:cNvSpPr txBox="1"/>
          <p:nvPr/>
        </p:nvSpPr>
        <p:spPr>
          <a:xfrm>
            <a:off x="2943836" y="5229835"/>
            <a:ext cx="13146520" cy="849463"/>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300" b="0" i="0" u="none" strike="noStrike" cap="none" dirty="0">
                <a:solidFill>
                  <a:srgbClr val="0D0D0D"/>
                </a:solidFill>
                <a:latin typeface="+mj-lt"/>
                <a:ea typeface="Arimo"/>
                <a:cs typeface="Arimo"/>
                <a:sym typeface="Arimo"/>
              </a:rPr>
              <a:t>Ethical controls should be embedded in every step of data management and model development, underlying data and bias protection, and change management for adoption </a:t>
            </a:r>
            <a:endParaRPr dirty="0">
              <a:latin typeface="+mj-lt"/>
            </a:endParaRPr>
          </a:p>
        </p:txBody>
      </p:sp>
      <p:sp>
        <p:nvSpPr>
          <p:cNvPr id="382" name="Google Shape;382;p8"/>
          <p:cNvSpPr txBox="1"/>
          <p:nvPr/>
        </p:nvSpPr>
        <p:spPr>
          <a:xfrm>
            <a:off x="2956414" y="6845988"/>
            <a:ext cx="13238710" cy="424732"/>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300" b="0" i="0" u="none" strike="noStrike" cap="none">
                <a:solidFill>
                  <a:srgbClr val="0D0D0D"/>
                </a:solidFill>
                <a:latin typeface="+mj-lt"/>
                <a:ea typeface="Arimo"/>
                <a:cs typeface="Arimo"/>
                <a:sym typeface="Arimo"/>
              </a:rPr>
              <a:t>Establish accountability by assigning responsibility for monitoring and maintaining ethical standards</a:t>
            </a:r>
            <a:endParaRPr>
              <a:latin typeface="+mj-lt"/>
            </a:endParaRPr>
          </a:p>
        </p:txBody>
      </p:sp>
      <p:sp>
        <p:nvSpPr>
          <p:cNvPr id="383" name="Google Shape;383;p8"/>
          <p:cNvSpPr txBox="1"/>
          <p:nvPr/>
        </p:nvSpPr>
        <p:spPr>
          <a:xfrm>
            <a:off x="2943836" y="8251073"/>
            <a:ext cx="12796029" cy="424732"/>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300" b="0" i="0" u="none" strike="noStrike" cap="none">
                <a:solidFill>
                  <a:srgbClr val="0D0D0D"/>
                </a:solidFill>
                <a:latin typeface="+mj-lt"/>
                <a:ea typeface="Arimo"/>
                <a:cs typeface="Arimo"/>
                <a:sym typeface="Arimo"/>
              </a:rPr>
              <a:t>Provide periodic training for team members on ethical data-use and decision making</a:t>
            </a:r>
            <a:endParaRPr>
              <a:latin typeface="+mj-lt"/>
            </a:endParaRPr>
          </a:p>
        </p:txBody>
      </p:sp>
    </p:spTree>
    <p:extLst>
      <p:ext uri="{BB962C8B-B14F-4D97-AF65-F5344CB8AC3E}">
        <p14:creationId xmlns:p14="http://schemas.microsoft.com/office/powerpoint/2010/main" val="3960530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oogle Shape;388;p9">
            <a:extLst>
              <a:ext uri="{FF2B5EF4-FFF2-40B4-BE49-F238E27FC236}">
                <a16:creationId xmlns:a16="http://schemas.microsoft.com/office/drawing/2014/main" id="{8F91B858-5E7E-CE42-0B87-438EFAA7E0D0}"/>
              </a:ext>
            </a:extLst>
          </p:cNvPr>
          <p:cNvGrpSpPr/>
          <p:nvPr/>
        </p:nvGrpSpPr>
        <p:grpSpPr>
          <a:xfrm rot="10800000">
            <a:off x="-22117" y="-40557"/>
            <a:ext cx="18295239" cy="6209729"/>
            <a:chOff x="0" y="0"/>
            <a:chExt cx="24393652" cy="8279638"/>
          </a:xfrm>
        </p:grpSpPr>
        <p:sp>
          <p:nvSpPr>
            <p:cNvPr id="4" name="Google Shape;389;p9">
              <a:extLst>
                <a:ext uri="{FF2B5EF4-FFF2-40B4-BE49-F238E27FC236}">
                  <a16:creationId xmlns:a16="http://schemas.microsoft.com/office/drawing/2014/main" id="{72567573-1130-AD0C-DCA1-2E36D0AF5F0A}"/>
                </a:ext>
              </a:extLst>
            </p:cNvPr>
            <p:cNvSpPr/>
            <p:nvPr/>
          </p:nvSpPr>
          <p:spPr>
            <a:xfrm>
              <a:off x="4826" y="4826"/>
              <a:ext cx="24384000" cy="8269986"/>
            </a:xfrm>
            <a:custGeom>
              <a:avLst/>
              <a:gdLst/>
              <a:ahLst/>
              <a:cxnLst/>
              <a:rect l="l" t="t" r="r" b="b"/>
              <a:pathLst>
                <a:path w="24384000" h="8269986" extrusionOk="0">
                  <a:moveTo>
                    <a:pt x="24383873" y="0"/>
                  </a:moveTo>
                  <a:lnTo>
                    <a:pt x="0" y="0"/>
                  </a:lnTo>
                  <a:lnTo>
                    <a:pt x="0" y="8269986"/>
                  </a:lnTo>
                  <a:lnTo>
                    <a:pt x="24384000" y="8269986"/>
                  </a:lnTo>
                  <a:close/>
                </a:path>
              </a:pathLst>
            </a:custGeom>
            <a:solidFill>
              <a:srgbClr val="000000"/>
            </a:solidFill>
            <a:ln>
              <a:noFill/>
            </a:ln>
          </p:spPr>
          <p:txBody>
            <a:bodyPr/>
            <a:lstStyle/>
            <a:p>
              <a:endParaRPr lang="en-US"/>
            </a:p>
          </p:txBody>
        </p:sp>
        <p:sp>
          <p:nvSpPr>
            <p:cNvPr id="5" name="Google Shape;390;p9">
              <a:extLst>
                <a:ext uri="{FF2B5EF4-FFF2-40B4-BE49-F238E27FC236}">
                  <a16:creationId xmlns:a16="http://schemas.microsoft.com/office/drawing/2014/main" id="{89AA4017-8081-D0B4-34D0-588FF900C90F}"/>
                </a:ext>
              </a:extLst>
            </p:cNvPr>
            <p:cNvSpPr/>
            <p:nvPr/>
          </p:nvSpPr>
          <p:spPr>
            <a:xfrm>
              <a:off x="0" y="0"/>
              <a:ext cx="24393652" cy="8279638"/>
            </a:xfrm>
            <a:custGeom>
              <a:avLst/>
              <a:gdLst/>
              <a:ahLst/>
              <a:cxnLst/>
              <a:rect l="l" t="t" r="r" b="b"/>
              <a:pathLst>
                <a:path w="24393652" h="8279638" extrusionOk="0">
                  <a:moveTo>
                    <a:pt x="24388699" y="9525"/>
                  </a:moveTo>
                  <a:lnTo>
                    <a:pt x="4826" y="9525"/>
                  </a:lnTo>
                  <a:lnTo>
                    <a:pt x="4826" y="4826"/>
                  </a:lnTo>
                  <a:lnTo>
                    <a:pt x="9525" y="4826"/>
                  </a:lnTo>
                  <a:lnTo>
                    <a:pt x="9525" y="8274812"/>
                  </a:lnTo>
                  <a:lnTo>
                    <a:pt x="4826" y="8274812"/>
                  </a:lnTo>
                  <a:lnTo>
                    <a:pt x="4826" y="8269986"/>
                  </a:lnTo>
                  <a:lnTo>
                    <a:pt x="24388826" y="8269986"/>
                  </a:lnTo>
                  <a:lnTo>
                    <a:pt x="24388826" y="8274812"/>
                  </a:lnTo>
                  <a:lnTo>
                    <a:pt x="24384000" y="8274812"/>
                  </a:lnTo>
                  <a:lnTo>
                    <a:pt x="24384000" y="4826"/>
                  </a:lnTo>
                  <a:lnTo>
                    <a:pt x="24388826" y="4826"/>
                  </a:lnTo>
                  <a:lnTo>
                    <a:pt x="24388826" y="9525"/>
                  </a:lnTo>
                  <a:moveTo>
                    <a:pt x="24388826" y="0"/>
                  </a:moveTo>
                  <a:cubicBezTo>
                    <a:pt x="24391493" y="0"/>
                    <a:pt x="24393652" y="2159"/>
                    <a:pt x="24393652" y="4826"/>
                  </a:cubicBezTo>
                  <a:lnTo>
                    <a:pt x="24393652" y="8274812"/>
                  </a:lnTo>
                  <a:cubicBezTo>
                    <a:pt x="24393652" y="8277479"/>
                    <a:pt x="24391493" y="8279638"/>
                    <a:pt x="24388826" y="8279638"/>
                  </a:cubicBezTo>
                  <a:lnTo>
                    <a:pt x="4826" y="8279638"/>
                  </a:lnTo>
                  <a:cubicBezTo>
                    <a:pt x="2159" y="8279638"/>
                    <a:pt x="0" y="8277479"/>
                    <a:pt x="0" y="8274812"/>
                  </a:cubicBezTo>
                  <a:lnTo>
                    <a:pt x="0" y="4826"/>
                  </a:lnTo>
                  <a:cubicBezTo>
                    <a:pt x="0" y="2159"/>
                    <a:pt x="2159" y="0"/>
                    <a:pt x="4826" y="0"/>
                  </a:cubicBezTo>
                  <a:lnTo>
                    <a:pt x="24388826" y="0"/>
                  </a:lnTo>
                  <a:close/>
                </a:path>
              </a:pathLst>
            </a:custGeom>
            <a:solidFill>
              <a:srgbClr val="5E5E5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 name="Google Shape;391;p9">
            <a:extLst>
              <a:ext uri="{FF2B5EF4-FFF2-40B4-BE49-F238E27FC236}">
                <a16:creationId xmlns:a16="http://schemas.microsoft.com/office/drawing/2014/main" id="{FB3D963B-B739-76ED-D36C-208B43BB5DAA}"/>
              </a:ext>
            </a:extLst>
          </p:cNvPr>
          <p:cNvSpPr txBox="1"/>
          <p:nvPr/>
        </p:nvSpPr>
        <p:spPr>
          <a:xfrm>
            <a:off x="16301950" y="9432475"/>
            <a:ext cx="1940350" cy="48535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550" b="1" i="0" u="none" strike="noStrike" cap="none">
                <a:solidFill>
                  <a:srgbClr val="FFFFFF"/>
                </a:solidFill>
                <a:latin typeface="Arimo"/>
                <a:ea typeface="Arimo"/>
                <a:cs typeface="Arimo"/>
                <a:sym typeface="Arimo"/>
              </a:rPr>
              <a:t>2024</a:t>
            </a:r>
            <a:endParaRPr/>
          </a:p>
        </p:txBody>
      </p:sp>
      <p:sp>
        <p:nvSpPr>
          <p:cNvPr id="7" name="Google Shape;392;p9">
            <a:extLst>
              <a:ext uri="{FF2B5EF4-FFF2-40B4-BE49-F238E27FC236}">
                <a16:creationId xmlns:a16="http://schemas.microsoft.com/office/drawing/2014/main" id="{8CEA9438-7687-9FE5-3F41-1103ACFB6B02}"/>
              </a:ext>
            </a:extLst>
          </p:cNvPr>
          <p:cNvSpPr txBox="1"/>
          <p:nvPr/>
        </p:nvSpPr>
        <p:spPr>
          <a:xfrm>
            <a:off x="5267987" y="2549294"/>
            <a:ext cx="7752025" cy="1486525"/>
          </a:xfrm>
          <a:prstGeom prst="rect">
            <a:avLst/>
          </a:prstGeom>
          <a:noFill/>
          <a:ln>
            <a:noFill/>
          </a:ln>
        </p:spPr>
        <p:txBody>
          <a:bodyPr spcFirstLastPara="1" wrap="square" lIns="0" tIns="0" rIns="0" bIns="0" anchor="t" anchorCtr="0">
            <a:spAutoFit/>
          </a:bodyPr>
          <a:lstStyle/>
          <a:p>
            <a:pPr marL="0" marR="0" lvl="0" indent="0" algn="l" rtl="0">
              <a:lnSpc>
                <a:spcPct val="119995"/>
              </a:lnSpc>
              <a:spcBef>
                <a:spcPts val="0"/>
              </a:spcBef>
              <a:spcAft>
                <a:spcPts val="0"/>
              </a:spcAft>
              <a:buNone/>
            </a:pPr>
            <a:r>
              <a:rPr lang="en-US" sz="9512" b="1" i="0" u="none" strike="noStrike" cap="none">
                <a:solidFill>
                  <a:srgbClr val="FFFFFF"/>
                </a:solidFill>
                <a:latin typeface="Arimo"/>
                <a:ea typeface="Arimo"/>
                <a:cs typeface="Arimo"/>
                <a:sym typeface="Arimo"/>
              </a:rPr>
              <a:t>THANK YOU!</a:t>
            </a:r>
            <a:endParaRPr/>
          </a:p>
        </p:txBody>
      </p:sp>
      <p:cxnSp>
        <p:nvCxnSpPr>
          <p:cNvPr id="8" name="Google Shape;393;p9">
            <a:extLst>
              <a:ext uri="{FF2B5EF4-FFF2-40B4-BE49-F238E27FC236}">
                <a16:creationId xmlns:a16="http://schemas.microsoft.com/office/drawing/2014/main" id="{85C9ABD1-EFAB-D5F1-B21D-228699F26E48}"/>
              </a:ext>
            </a:extLst>
          </p:cNvPr>
          <p:cNvCxnSpPr>
            <a:cxnSpLocks/>
          </p:cNvCxnSpPr>
          <p:nvPr/>
        </p:nvCxnSpPr>
        <p:spPr>
          <a:xfrm>
            <a:off x="13073175" y="3254456"/>
            <a:ext cx="5214825" cy="0"/>
          </a:xfrm>
          <a:prstGeom prst="straightConnector1">
            <a:avLst/>
          </a:prstGeom>
          <a:noFill/>
          <a:ln w="57150" cap="rnd" cmpd="sng">
            <a:solidFill>
              <a:srgbClr val="29A89B"/>
            </a:solidFill>
            <a:prstDash val="solid"/>
            <a:round/>
            <a:headEnd type="none" w="sm" len="sm"/>
            <a:tailEnd type="none" w="sm" len="sm"/>
          </a:ln>
        </p:spPr>
      </p:cxnSp>
      <p:cxnSp>
        <p:nvCxnSpPr>
          <p:cNvPr id="9" name="Google Shape;394;p9">
            <a:extLst>
              <a:ext uri="{FF2B5EF4-FFF2-40B4-BE49-F238E27FC236}">
                <a16:creationId xmlns:a16="http://schemas.microsoft.com/office/drawing/2014/main" id="{85A51000-D40F-3E30-678A-F3346A20A68E}"/>
              </a:ext>
            </a:extLst>
          </p:cNvPr>
          <p:cNvCxnSpPr>
            <a:cxnSpLocks/>
          </p:cNvCxnSpPr>
          <p:nvPr/>
        </p:nvCxnSpPr>
        <p:spPr>
          <a:xfrm>
            <a:off x="-22117" y="3238500"/>
            <a:ext cx="5223217" cy="0"/>
          </a:xfrm>
          <a:prstGeom prst="straightConnector1">
            <a:avLst/>
          </a:prstGeom>
          <a:noFill/>
          <a:ln w="57150" cap="rnd" cmpd="sng">
            <a:solidFill>
              <a:srgbClr val="29A89B"/>
            </a:solidFill>
            <a:prstDash val="solid"/>
            <a:round/>
            <a:headEnd type="none" w="sm" len="sm"/>
            <a:tailEnd type="none" w="sm" len="sm"/>
          </a:ln>
        </p:spPr>
      </p:cxnSp>
      <p:sp>
        <p:nvSpPr>
          <p:cNvPr id="10" name="Google Shape;395;p9">
            <a:extLst>
              <a:ext uri="{FF2B5EF4-FFF2-40B4-BE49-F238E27FC236}">
                <a16:creationId xmlns:a16="http://schemas.microsoft.com/office/drawing/2014/main" id="{CC2012A4-CCFB-1ED3-CF82-901377953B5A}"/>
              </a:ext>
            </a:extLst>
          </p:cNvPr>
          <p:cNvSpPr txBox="1"/>
          <p:nvPr/>
        </p:nvSpPr>
        <p:spPr>
          <a:xfrm>
            <a:off x="2219424" y="8547363"/>
            <a:ext cx="5837050" cy="377500"/>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550" b="0" i="0" u="none" strike="noStrike" cap="none">
                <a:solidFill>
                  <a:srgbClr val="000000"/>
                </a:solidFill>
                <a:latin typeface="Arimo"/>
                <a:ea typeface="Arimo"/>
                <a:cs typeface="Arimo"/>
                <a:sym typeface="Arimo"/>
              </a:rPr>
              <a:t>https://www.anbadvisory.com/</a:t>
            </a:r>
            <a:endParaRPr/>
          </a:p>
        </p:txBody>
      </p:sp>
      <p:sp>
        <p:nvSpPr>
          <p:cNvPr id="11" name="Google Shape;396;p9">
            <a:extLst>
              <a:ext uri="{FF2B5EF4-FFF2-40B4-BE49-F238E27FC236}">
                <a16:creationId xmlns:a16="http://schemas.microsoft.com/office/drawing/2014/main" id="{A24A2C9F-3735-FE90-7E2D-DB18BA7BE8F1}"/>
              </a:ext>
            </a:extLst>
          </p:cNvPr>
          <p:cNvSpPr/>
          <p:nvPr/>
        </p:nvSpPr>
        <p:spPr>
          <a:xfrm>
            <a:off x="1607794" y="8562302"/>
            <a:ext cx="411750" cy="411750"/>
          </a:xfrm>
          <a:custGeom>
            <a:avLst/>
            <a:gdLst/>
            <a:ahLst/>
            <a:cxnLst/>
            <a:rect l="l" t="t" r="r" b="b"/>
            <a:pathLst>
              <a:path w="411750" h="411750" extrusionOk="0">
                <a:moveTo>
                  <a:pt x="0" y="0"/>
                </a:moveTo>
                <a:lnTo>
                  <a:pt x="411750" y="0"/>
                </a:lnTo>
                <a:lnTo>
                  <a:pt x="411750" y="411749"/>
                </a:lnTo>
                <a:lnTo>
                  <a:pt x="0" y="411749"/>
                </a:lnTo>
                <a:lnTo>
                  <a:pt x="0" y="0"/>
                </a:lnTo>
                <a:close/>
              </a:path>
            </a:pathLst>
          </a:custGeom>
          <a:blipFill rotWithShape="1">
            <a:blip r:embed="rId3">
              <a:alphaModFix/>
            </a:blip>
            <a:stretch>
              <a:fillRect/>
            </a:stretch>
          </a:blipFill>
          <a:ln>
            <a:noFill/>
          </a:ln>
        </p:spPr>
        <p:txBody>
          <a:bodyPr/>
          <a:lstStyle/>
          <a:p>
            <a:endParaRPr lang="en-US"/>
          </a:p>
        </p:txBody>
      </p:sp>
    </p:spTree>
    <p:extLst>
      <p:ext uri="{BB962C8B-B14F-4D97-AF65-F5344CB8AC3E}">
        <p14:creationId xmlns:p14="http://schemas.microsoft.com/office/powerpoint/2010/main" val="3509885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02702D9-9736-C74E-9A33-22888F712B92}"/>
              </a:ext>
            </a:extLst>
          </p:cNvPr>
          <p:cNvSpPr>
            <a:spLocks noGrp="1"/>
          </p:cNvSpPr>
          <p:nvPr>
            <p:ph type="title"/>
          </p:nvPr>
        </p:nvSpPr>
        <p:spPr/>
        <p:txBody>
          <a:bodyPr>
            <a:normAutofit fontScale="90000"/>
          </a:bodyPr>
          <a:lstStyle/>
          <a:p>
            <a:r>
              <a:rPr lang="en-US" dirty="0"/>
              <a:t>Six modules will guide you through important considerations for nonprofits when implementing AI</a:t>
            </a:r>
          </a:p>
        </p:txBody>
      </p:sp>
      <p:sp>
        <p:nvSpPr>
          <p:cNvPr id="7" name="Slide Number Placeholder 6">
            <a:extLst>
              <a:ext uri="{FF2B5EF4-FFF2-40B4-BE49-F238E27FC236}">
                <a16:creationId xmlns:a16="http://schemas.microsoft.com/office/drawing/2014/main" id="{AAF4556E-39C9-DC38-C957-A26E598E3A72}"/>
              </a:ext>
            </a:extLst>
          </p:cNvPr>
          <p:cNvSpPr>
            <a:spLocks noGrp="1"/>
          </p:cNvSpPr>
          <p:nvPr>
            <p:ph type="sldNum" idx="4294967295"/>
          </p:nvPr>
        </p:nvSpPr>
        <p:spPr>
          <a:xfrm>
            <a:off x="0" y="9810750"/>
            <a:ext cx="339725" cy="379413"/>
          </a:xfrm>
        </p:spPr>
        <p:txBody>
          <a:bodyPr/>
          <a:lstStyle/>
          <a:p>
            <a:fld id="{00000000-1234-1234-1234-123412341234}" type="slidenum">
              <a:rPr lang="en-US" smtClean="0"/>
              <a:pPr/>
              <a:t>2</a:t>
            </a:fld>
            <a:endParaRPr lang="en-US"/>
          </a:p>
        </p:txBody>
      </p:sp>
      <p:sp>
        <p:nvSpPr>
          <p:cNvPr id="11" name="Rectangle: Rounded Corners 10">
            <a:extLst>
              <a:ext uri="{FF2B5EF4-FFF2-40B4-BE49-F238E27FC236}">
                <a16:creationId xmlns:a16="http://schemas.microsoft.com/office/drawing/2014/main" id="{A60433DF-B4DD-FD9A-9066-B0164AC3B64A}"/>
              </a:ext>
            </a:extLst>
          </p:cNvPr>
          <p:cNvSpPr/>
          <p:nvPr/>
        </p:nvSpPr>
        <p:spPr>
          <a:xfrm>
            <a:off x="1257300" y="297180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Governance Framework</a:t>
            </a:r>
          </a:p>
        </p:txBody>
      </p:sp>
      <p:sp>
        <p:nvSpPr>
          <p:cNvPr id="12" name="Rectangle: Rounded Corners 11">
            <a:extLst>
              <a:ext uri="{FF2B5EF4-FFF2-40B4-BE49-F238E27FC236}">
                <a16:creationId xmlns:a16="http://schemas.microsoft.com/office/drawing/2014/main" id="{A9E9331C-8B8A-E194-C91E-DD1BD35CED88}"/>
              </a:ext>
            </a:extLst>
          </p:cNvPr>
          <p:cNvSpPr/>
          <p:nvPr/>
        </p:nvSpPr>
        <p:spPr>
          <a:xfrm>
            <a:off x="6623543" y="297180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Overarching Principles</a:t>
            </a:r>
          </a:p>
        </p:txBody>
      </p:sp>
      <p:sp>
        <p:nvSpPr>
          <p:cNvPr id="13" name="Rectangle: Rounded Corners 12">
            <a:extLst>
              <a:ext uri="{FF2B5EF4-FFF2-40B4-BE49-F238E27FC236}">
                <a16:creationId xmlns:a16="http://schemas.microsoft.com/office/drawing/2014/main" id="{02171164-A0E1-AEF1-E199-1ECCF6B8856D}"/>
              </a:ext>
            </a:extLst>
          </p:cNvPr>
          <p:cNvSpPr/>
          <p:nvPr/>
        </p:nvSpPr>
        <p:spPr>
          <a:xfrm>
            <a:off x="11989785" y="297180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Deciding on AI</a:t>
            </a:r>
          </a:p>
        </p:txBody>
      </p:sp>
      <p:sp>
        <p:nvSpPr>
          <p:cNvPr id="14" name="Rectangle: Rounded Corners 13">
            <a:extLst>
              <a:ext uri="{FF2B5EF4-FFF2-40B4-BE49-F238E27FC236}">
                <a16:creationId xmlns:a16="http://schemas.microsoft.com/office/drawing/2014/main" id="{0B27D6FC-417B-A212-EF72-D6AB9C2BA7C1}"/>
              </a:ext>
            </a:extLst>
          </p:cNvPr>
          <p:cNvSpPr/>
          <p:nvPr/>
        </p:nvSpPr>
        <p:spPr>
          <a:xfrm>
            <a:off x="1257300" y="622935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Tools Evaluation, Development, &amp; Analysis</a:t>
            </a:r>
          </a:p>
        </p:txBody>
      </p:sp>
      <p:sp>
        <p:nvSpPr>
          <p:cNvPr id="15" name="Rectangle: Rounded Corners 14">
            <a:extLst>
              <a:ext uri="{FF2B5EF4-FFF2-40B4-BE49-F238E27FC236}">
                <a16:creationId xmlns:a16="http://schemas.microsoft.com/office/drawing/2014/main" id="{420D1D86-A9FE-1FB9-2D50-C009F8504B37}"/>
              </a:ext>
            </a:extLst>
          </p:cNvPr>
          <p:cNvSpPr/>
          <p:nvPr/>
        </p:nvSpPr>
        <p:spPr>
          <a:xfrm>
            <a:off x="6623543" y="622935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Data Privacy</a:t>
            </a:r>
          </a:p>
        </p:txBody>
      </p:sp>
      <p:sp>
        <p:nvSpPr>
          <p:cNvPr id="16" name="Rectangle: Rounded Corners 15">
            <a:extLst>
              <a:ext uri="{FF2B5EF4-FFF2-40B4-BE49-F238E27FC236}">
                <a16:creationId xmlns:a16="http://schemas.microsoft.com/office/drawing/2014/main" id="{37B2A02C-F0C9-FC66-23AA-FFA79B68C6EF}"/>
              </a:ext>
            </a:extLst>
          </p:cNvPr>
          <p:cNvSpPr/>
          <p:nvPr/>
        </p:nvSpPr>
        <p:spPr>
          <a:xfrm>
            <a:off x="11989785" y="6229350"/>
            <a:ext cx="4183666" cy="14859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Data &amp; IT Governance</a:t>
            </a:r>
          </a:p>
        </p:txBody>
      </p:sp>
      <p:sp>
        <p:nvSpPr>
          <p:cNvPr id="17" name="Oval 16">
            <a:extLst>
              <a:ext uri="{FF2B5EF4-FFF2-40B4-BE49-F238E27FC236}">
                <a16:creationId xmlns:a16="http://schemas.microsoft.com/office/drawing/2014/main" id="{E74EAB86-B042-FE80-A708-BB4A57E6D87B}"/>
              </a:ext>
            </a:extLst>
          </p:cNvPr>
          <p:cNvSpPr/>
          <p:nvPr/>
        </p:nvSpPr>
        <p:spPr>
          <a:xfrm>
            <a:off x="914400" y="26289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1</a:t>
            </a:r>
          </a:p>
        </p:txBody>
      </p:sp>
      <p:sp>
        <p:nvSpPr>
          <p:cNvPr id="18" name="Oval 17">
            <a:extLst>
              <a:ext uri="{FF2B5EF4-FFF2-40B4-BE49-F238E27FC236}">
                <a16:creationId xmlns:a16="http://schemas.microsoft.com/office/drawing/2014/main" id="{0C1D65B3-CBE6-7C3A-2EFC-2472D42C16E5}"/>
              </a:ext>
            </a:extLst>
          </p:cNvPr>
          <p:cNvSpPr/>
          <p:nvPr/>
        </p:nvSpPr>
        <p:spPr>
          <a:xfrm>
            <a:off x="6343650" y="26289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2</a:t>
            </a:r>
          </a:p>
        </p:txBody>
      </p:sp>
      <p:sp>
        <p:nvSpPr>
          <p:cNvPr id="19" name="Oval 18">
            <a:extLst>
              <a:ext uri="{FF2B5EF4-FFF2-40B4-BE49-F238E27FC236}">
                <a16:creationId xmlns:a16="http://schemas.microsoft.com/office/drawing/2014/main" id="{7DBDEDEB-BB98-1D10-5EC3-0F243CCA469D}"/>
              </a:ext>
            </a:extLst>
          </p:cNvPr>
          <p:cNvSpPr/>
          <p:nvPr/>
        </p:nvSpPr>
        <p:spPr>
          <a:xfrm>
            <a:off x="11772900" y="26289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3</a:t>
            </a:r>
          </a:p>
        </p:txBody>
      </p:sp>
      <p:sp>
        <p:nvSpPr>
          <p:cNvPr id="20" name="Oval 19">
            <a:extLst>
              <a:ext uri="{FF2B5EF4-FFF2-40B4-BE49-F238E27FC236}">
                <a16:creationId xmlns:a16="http://schemas.microsoft.com/office/drawing/2014/main" id="{C396A6FC-C8EE-F878-EFFE-6CBD6AE8D2B1}"/>
              </a:ext>
            </a:extLst>
          </p:cNvPr>
          <p:cNvSpPr/>
          <p:nvPr/>
        </p:nvSpPr>
        <p:spPr>
          <a:xfrm>
            <a:off x="914400" y="58293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6</a:t>
            </a:r>
          </a:p>
        </p:txBody>
      </p:sp>
      <p:sp>
        <p:nvSpPr>
          <p:cNvPr id="21" name="Oval 20">
            <a:extLst>
              <a:ext uri="{FF2B5EF4-FFF2-40B4-BE49-F238E27FC236}">
                <a16:creationId xmlns:a16="http://schemas.microsoft.com/office/drawing/2014/main" id="{80214D19-C645-BC53-B1F4-AA4D89BE4132}"/>
              </a:ext>
            </a:extLst>
          </p:cNvPr>
          <p:cNvSpPr/>
          <p:nvPr/>
        </p:nvSpPr>
        <p:spPr>
          <a:xfrm>
            <a:off x="6343650" y="58293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5</a:t>
            </a:r>
          </a:p>
        </p:txBody>
      </p:sp>
      <p:sp>
        <p:nvSpPr>
          <p:cNvPr id="22" name="Oval 21">
            <a:extLst>
              <a:ext uri="{FF2B5EF4-FFF2-40B4-BE49-F238E27FC236}">
                <a16:creationId xmlns:a16="http://schemas.microsoft.com/office/drawing/2014/main" id="{0F009F5F-39C5-9566-EB5C-24D30325AF62}"/>
              </a:ext>
            </a:extLst>
          </p:cNvPr>
          <p:cNvSpPr/>
          <p:nvPr/>
        </p:nvSpPr>
        <p:spPr>
          <a:xfrm>
            <a:off x="11772900" y="5829300"/>
            <a:ext cx="742950" cy="74295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4</a:t>
            </a:r>
          </a:p>
        </p:txBody>
      </p:sp>
      <p:sp>
        <p:nvSpPr>
          <p:cNvPr id="23" name="Arrow: Right 22">
            <a:extLst>
              <a:ext uri="{FF2B5EF4-FFF2-40B4-BE49-F238E27FC236}">
                <a16:creationId xmlns:a16="http://schemas.microsoft.com/office/drawing/2014/main" id="{430C48F8-14B8-A5F5-147F-C56A88828A44}"/>
              </a:ext>
            </a:extLst>
          </p:cNvPr>
          <p:cNvSpPr/>
          <p:nvPr/>
        </p:nvSpPr>
        <p:spPr>
          <a:xfrm>
            <a:off x="5600701" y="3524250"/>
            <a:ext cx="559784" cy="47625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4" name="Arrow: Right 23">
            <a:extLst>
              <a:ext uri="{FF2B5EF4-FFF2-40B4-BE49-F238E27FC236}">
                <a16:creationId xmlns:a16="http://schemas.microsoft.com/office/drawing/2014/main" id="{5E649AD9-56F7-CAA4-18F4-E35ADA4424C9}"/>
              </a:ext>
            </a:extLst>
          </p:cNvPr>
          <p:cNvSpPr/>
          <p:nvPr/>
        </p:nvSpPr>
        <p:spPr>
          <a:xfrm>
            <a:off x="11087101" y="3524250"/>
            <a:ext cx="559784" cy="47625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5" name="Arrow: Right 24">
            <a:extLst>
              <a:ext uri="{FF2B5EF4-FFF2-40B4-BE49-F238E27FC236}">
                <a16:creationId xmlns:a16="http://schemas.microsoft.com/office/drawing/2014/main" id="{19CDB967-4C9A-B0FA-68C4-4605861F2E22}"/>
              </a:ext>
            </a:extLst>
          </p:cNvPr>
          <p:cNvSpPr/>
          <p:nvPr/>
        </p:nvSpPr>
        <p:spPr>
          <a:xfrm flipH="1">
            <a:off x="5772151" y="6781800"/>
            <a:ext cx="559784" cy="47625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6" name="Arrow: Right 25">
            <a:extLst>
              <a:ext uri="{FF2B5EF4-FFF2-40B4-BE49-F238E27FC236}">
                <a16:creationId xmlns:a16="http://schemas.microsoft.com/office/drawing/2014/main" id="{0A5AB23A-835A-D91E-C825-10023453B5DC}"/>
              </a:ext>
            </a:extLst>
          </p:cNvPr>
          <p:cNvSpPr/>
          <p:nvPr/>
        </p:nvSpPr>
        <p:spPr>
          <a:xfrm flipH="1">
            <a:off x="11075385" y="6781800"/>
            <a:ext cx="559784" cy="47625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7" name="Arrow: U-Turn 26">
            <a:extLst>
              <a:ext uri="{FF2B5EF4-FFF2-40B4-BE49-F238E27FC236}">
                <a16:creationId xmlns:a16="http://schemas.microsoft.com/office/drawing/2014/main" id="{B0A63844-1F13-518D-3A58-CF80F22BE9A3}"/>
              </a:ext>
            </a:extLst>
          </p:cNvPr>
          <p:cNvSpPr/>
          <p:nvPr/>
        </p:nvSpPr>
        <p:spPr>
          <a:xfrm rot="5400000">
            <a:off x="15897225" y="5076825"/>
            <a:ext cx="2495550" cy="914400"/>
          </a:xfrm>
          <a:prstGeom prst="uturn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endParaRPr>
          </a:p>
        </p:txBody>
      </p:sp>
      <p:sp>
        <p:nvSpPr>
          <p:cNvPr id="28" name="Rectangle: Rounded Corners 27">
            <a:extLst>
              <a:ext uri="{FF2B5EF4-FFF2-40B4-BE49-F238E27FC236}">
                <a16:creationId xmlns:a16="http://schemas.microsoft.com/office/drawing/2014/main" id="{A23DBF9D-F966-5D00-5584-9632A9E73BB5}"/>
              </a:ext>
            </a:extLst>
          </p:cNvPr>
          <p:cNvSpPr/>
          <p:nvPr/>
        </p:nvSpPr>
        <p:spPr>
          <a:xfrm>
            <a:off x="11698356" y="5611460"/>
            <a:ext cx="4673413" cy="2762250"/>
          </a:xfrm>
          <a:prstGeom prst="roundRect">
            <a:avLst/>
          </a:prstGeom>
          <a:noFill/>
          <a:ln w="3810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29" name="Rectangle 28">
            <a:extLst>
              <a:ext uri="{FF2B5EF4-FFF2-40B4-BE49-F238E27FC236}">
                <a16:creationId xmlns:a16="http://schemas.microsoft.com/office/drawing/2014/main" id="{23473321-4A57-2849-993B-DC2D294CB943}"/>
              </a:ext>
            </a:extLst>
          </p:cNvPr>
          <p:cNvSpPr/>
          <p:nvPr/>
        </p:nvSpPr>
        <p:spPr>
          <a:xfrm>
            <a:off x="13171368" y="7687910"/>
            <a:ext cx="1994235" cy="47625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100" b="1" dirty="0">
                <a:solidFill>
                  <a:schemeClr val="accent2">
                    <a:lumMod val="50000"/>
                  </a:schemeClr>
                </a:solidFill>
              </a:rPr>
              <a:t>You Are Here</a:t>
            </a:r>
          </a:p>
        </p:txBody>
      </p:sp>
    </p:spTree>
    <p:extLst>
      <p:ext uri="{BB962C8B-B14F-4D97-AF65-F5344CB8AC3E}">
        <p14:creationId xmlns:p14="http://schemas.microsoft.com/office/powerpoint/2010/main" val="2664763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B5E56-0AD6-5CCE-A8BF-2BF0D0088BDA}"/>
              </a:ext>
            </a:extLst>
          </p:cNvPr>
          <p:cNvSpPr>
            <a:spLocks noGrp="1"/>
          </p:cNvSpPr>
          <p:nvPr>
            <p:ph type="title"/>
          </p:nvPr>
        </p:nvSpPr>
        <p:spPr/>
        <p:txBody>
          <a:bodyPr>
            <a:noAutofit/>
          </a:bodyPr>
          <a:lstStyle/>
          <a:p>
            <a:r>
              <a:rPr lang="en-US" sz="4500" dirty="0"/>
              <a:t>At the end of this module, you will…</a:t>
            </a:r>
          </a:p>
        </p:txBody>
      </p:sp>
      <p:graphicFrame>
        <p:nvGraphicFramePr>
          <p:cNvPr id="4" name="Diagram 3">
            <a:extLst>
              <a:ext uri="{FF2B5EF4-FFF2-40B4-BE49-F238E27FC236}">
                <a16:creationId xmlns:a16="http://schemas.microsoft.com/office/drawing/2014/main" id="{405DFD1E-7CE4-280C-A034-367CA55B359C}"/>
              </a:ext>
            </a:extLst>
          </p:cNvPr>
          <p:cNvGraphicFramePr/>
          <p:nvPr/>
        </p:nvGraphicFramePr>
        <p:xfrm>
          <a:off x="800100" y="2343150"/>
          <a:ext cx="12192000" cy="617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37237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grpSp>
        <p:nvGrpSpPr>
          <p:cNvPr id="108" name="Google Shape;108;p2"/>
          <p:cNvGrpSpPr/>
          <p:nvPr/>
        </p:nvGrpSpPr>
        <p:grpSpPr>
          <a:xfrm>
            <a:off x="1830030" y="2455307"/>
            <a:ext cx="9277208" cy="747997"/>
            <a:chOff x="0" y="-9525"/>
            <a:chExt cx="2443380" cy="197003"/>
          </a:xfrm>
        </p:grpSpPr>
        <p:sp>
          <p:nvSpPr>
            <p:cNvPr id="109" name="Google Shape;109;p2"/>
            <p:cNvSpPr/>
            <p:nvPr/>
          </p:nvSpPr>
          <p:spPr>
            <a:xfrm>
              <a:off x="0" y="0"/>
              <a:ext cx="2443380" cy="187478"/>
            </a:xfrm>
            <a:custGeom>
              <a:avLst/>
              <a:gdLst/>
              <a:ahLst/>
              <a:cxnLst/>
              <a:rect l="l" t="t" r="r" b="b"/>
              <a:pathLst>
                <a:path w="2443380" h="187478" extrusionOk="0">
                  <a:moveTo>
                    <a:pt x="0" y="0"/>
                  </a:moveTo>
                  <a:lnTo>
                    <a:pt x="2443380" y="0"/>
                  </a:lnTo>
                  <a:lnTo>
                    <a:pt x="2443380" y="187478"/>
                  </a:lnTo>
                  <a:lnTo>
                    <a:pt x="0" y="187478"/>
                  </a:lnTo>
                  <a:close/>
                </a:path>
              </a:pathLst>
            </a:custGeom>
            <a:solidFill>
              <a:srgbClr val="000000">
                <a:alpha val="0"/>
              </a:srgbClr>
            </a:solidFill>
            <a:ln w="9525" cap="sq" cmpd="sng">
              <a:solidFill>
                <a:srgbClr val="FFFCF3"/>
              </a:solidFill>
              <a:prstDash val="solid"/>
              <a:miter lim="8000"/>
              <a:headEnd type="none" w="sm" len="sm"/>
              <a:tailEnd type="none" w="sm" len="sm"/>
            </a:ln>
          </p:spPr>
          <p:txBody>
            <a:bodyPr/>
            <a:lstStyle/>
            <a:p>
              <a:endParaRPr lang="en-US"/>
            </a:p>
          </p:txBody>
        </p:sp>
        <p:sp>
          <p:nvSpPr>
            <p:cNvPr id="110" name="Google Shape;110;p2"/>
            <p:cNvSpPr txBox="1"/>
            <p:nvPr/>
          </p:nvSpPr>
          <p:spPr>
            <a:xfrm>
              <a:off x="0" y="-9525"/>
              <a:ext cx="2443380" cy="197003"/>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11" name="Google Shape;111;p2"/>
          <p:cNvGrpSpPr/>
          <p:nvPr/>
        </p:nvGrpSpPr>
        <p:grpSpPr>
          <a:xfrm>
            <a:off x="1433459" y="2324100"/>
            <a:ext cx="793143" cy="793143"/>
            <a:chOff x="0" y="0"/>
            <a:chExt cx="812800" cy="812800"/>
          </a:xfrm>
        </p:grpSpPr>
        <p:sp>
          <p:nvSpPr>
            <p:cNvPr id="112" name="Google Shape;112;p2"/>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14" name="Google Shape;114;p2"/>
          <p:cNvGrpSpPr/>
          <p:nvPr/>
        </p:nvGrpSpPr>
        <p:grpSpPr>
          <a:xfrm>
            <a:off x="1838628" y="3904062"/>
            <a:ext cx="9352925" cy="799983"/>
            <a:chOff x="0" y="-9525"/>
            <a:chExt cx="2463322" cy="210695"/>
          </a:xfrm>
        </p:grpSpPr>
        <p:sp>
          <p:nvSpPr>
            <p:cNvPr id="115" name="Google Shape;115;p2"/>
            <p:cNvSpPr/>
            <p:nvPr/>
          </p:nvSpPr>
          <p:spPr>
            <a:xfrm>
              <a:off x="0" y="0"/>
              <a:ext cx="2463322" cy="201170"/>
            </a:xfrm>
            <a:custGeom>
              <a:avLst/>
              <a:gdLst/>
              <a:ahLst/>
              <a:cxnLst/>
              <a:rect l="l" t="t" r="r" b="b"/>
              <a:pathLst>
                <a:path w="2463322" h="201170" extrusionOk="0">
                  <a:moveTo>
                    <a:pt x="0" y="0"/>
                  </a:moveTo>
                  <a:lnTo>
                    <a:pt x="2463322" y="0"/>
                  </a:lnTo>
                  <a:lnTo>
                    <a:pt x="2463322" y="201170"/>
                  </a:lnTo>
                  <a:lnTo>
                    <a:pt x="0" y="201170"/>
                  </a:lnTo>
                  <a:close/>
                </a:path>
              </a:pathLst>
            </a:custGeom>
            <a:solidFill>
              <a:srgbClr val="000000">
                <a:alpha val="0"/>
              </a:srgbClr>
            </a:solidFill>
            <a:ln w="9525" cap="sq" cmpd="sng">
              <a:solidFill>
                <a:srgbClr val="FFFCF3"/>
              </a:solidFill>
              <a:prstDash val="solid"/>
              <a:miter lim="8000"/>
              <a:headEnd type="none" w="sm" len="sm"/>
              <a:tailEnd type="none" w="sm" len="sm"/>
            </a:ln>
          </p:spPr>
          <p:txBody>
            <a:bodyPr/>
            <a:lstStyle/>
            <a:p>
              <a:endParaRPr lang="en-US"/>
            </a:p>
          </p:txBody>
        </p:sp>
        <p:sp>
          <p:nvSpPr>
            <p:cNvPr id="116" name="Google Shape;116;p2"/>
            <p:cNvSpPr txBox="1"/>
            <p:nvPr/>
          </p:nvSpPr>
          <p:spPr>
            <a:xfrm>
              <a:off x="0" y="-9525"/>
              <a:ext cx="2463322" cy="21069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17" name="Google Shape;117;p2"/>
          <p:cNvGrpSpPr/>
          <p:nvPr/>
        </p:nvGrpSpPr>
        <p:grpSpPr>
          <a:xfrm>
            <a:off x="1433459" y="3784329"/>
            <a:ext cx="793143" cy="793143"/>
            <a:chOff x="0" y="0"/>
            <a:chExt cx="812800" cy="812800"/>
          </a:xfrm>
        </p:grpSpPr>
        <p:sp>
          <p:nvSpPr>
            <p:cNvPr id="118" name="Google Shape;118;p2"/>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path path="circle">
                <a:fillToRect l="50000" t="50000" r="50000" b="50000"/>
              </a:path>
              <a:tileRect/>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2"/>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20" name="Google Shape;120;p2"/>
          <p:cNvGrpSpPr/>
          <p:nvPr/>
        </p:nvGrpSpPr>
        <p:grpSpPr>
          <a:xfrm>
            <a:off x="1838628" y="5290336"/>
            <a:ext cx="9352925" cy="869143"/>
            <a:chOff x="0" y="-9525"/>
            <a:chExt cx="2463322" cy="228910"/>
          </a:xfrm>
        </p:grpSpPr>
        <p:sp>
          <p:nvSpPr>
            <p:cNvPr id="121" name="Google Shape;121;p2"/>
            <p:cNvSpPr/>
            <p:nvPr/>
          </p:nvSpPr>
          <p:spPr>
            <a:xfrm>
              <a:off x="0" y="0"/>
              <a:ext cx="2463322" cy="219385"/>
            </a:xfrm>
            <a:custGeom>
              <a:avLst/>
              <a:gdLst/>
              <a:ahLst/>
              <a:cxnLst/>
              <a:rect l="l" t="t" r="r" b="b"/>
              <a:pathLst>
                <a:path w="2463322" h="219385" extrusionOk="0">
                  <a:moveTo>
                    <a:pt x="0" y="0"/>
                  </a:moveTo>
                  <a:lnTo>
                    <a:pt x="2463322" y="0"/>
                  </a:lnTo>
                  <a:lnTo>
                    <a:pt x="2463322" y="219385"/>
                  </a:lnTo>
                  <a:lnTo>
                    <a:pt x="0" y="219385"/>
                  </a:lnTo>
                  <a:close/>
                </a:path>
              </a:pathLst>
            </a:custGeom>
            <a:solidFill>
              <a:srgbClr val="000000">
                <a:alpha val="0"/>
              </a:srgbClr>
            </a:solidFill>
            <a:ln w="9525" cap="sq" cmpd="sng">
              <a:solidFill>
                <a:srgbClr val="FFFCF3"/>
              </a:solidFill>
              <a:prstDash val="solid"/>
              <a:miter lim="8000"/>
              <a:headEnd type="none" w="sm" len="sm"/>
              <a:tailEnd type="none" w="sm" len="sm"/>
            </a:ln>
          </p:spPr>
          <p:txBody>
            <a:bodyPr/>
            <a:lstStyle/>
            <a:p>
              <a:endParaRPr lang="en-US"/>
            </a:p>
          </p:txBody>
        </p:sp>
        <p:sp>
          <p:nvSpPr>
            <p:cNvPr id="122" name="Google Shape;122;p2"/>
            <p:cNvSpPr txBox="1"/>
            <p:nvPr/>
          </p:nvSpPr>
          <p:spPr>
            <a:xfrm>
              <a:off x="0" y="-9525"/>
              <a:ext cx="2463322" cy="228910"/>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23" name="Google Shape;123;p2"/>
          <p:cNvGrpSpPr/>
          <p:nvPr/>
        </p:nvGrpSpPr>
        <p:grpSpPr>
          <a:xfrm>
            <a:off x="1433459" y="5244557"/>
            <a:ext cx="793143" cy="793143"/>
            <a:chOff x="0" y="0"/>
            <a:chExt cx="812800" cy="812800"/>
          </a:xfrm>
        </p:grpSpPr>
        <p:sp>
          <p:nvSpPr>
            <p:cNvPr id="124" name="Google Shape;124;p2"/>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path path="circle">
                <a:fillToRect l="50000" t="50000" r="50000" b="50000"/>
              </a:path>
              <a:tileRect/>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26" name="Google Shape;126;p2"/>
          <p:cNvGrpSpPr/>
          <p:nvPr/>
        </p:nvGrpSpPr>
        <p:grpSpPr>
          <a:xfrm>
            <a:off x="1830030" y="6588033"/>
            <a:ext cx="9352925" cy="990483"/>
            <a:chOff x="0" y="-9525"/>
            <a:chExt cx="2463322" cy="260868"/>
          </a:xfrm>
        </p:grpSpPr>
        <p:sp>
          <p:nvSpPr>
            <p:cNvPr id="127" name="Google Shape;127;p2"/>
            <p:cNvSpPr/>
            <p:nvPr/>
          </p:nvSpPr>
          <p:spPr>
            <a:xfrm>
              <a:off x="0" y="0"/>
              <a:ext cx="2463322" cy="251343"/>
            </a:xfrm>
            <a:custGeom>
              <a:avLst/>
              <a:gdLst/>
              <a:ahLst/>
              <a:cxnLst/>
              <a:rect l="l" t="t" r="r" b="b"/>
              <a:pathLst>
                <a:path w="2463322" h="251343" extrusionOk="0">
                  <a:moveTo>
                    <a:pt x="0" y="0"/>
                  </a:moveTo>
                  <a:lnTo>
                    <a:pt x="2463322" y="0"/>
                  </a:lnTo>
                  <a:lnTo>
                    <a:pt x="2463322" y="251343"/>
                  </a:lnTo>
                  <a:lnTo>
                    <a:pt x="0" y="251343"/>
                  </a:lnTo>
                  <a:close/>
                </a:path>
              </a:pathLst>
            </a:custGeom>
            <a:solidFill>
              <a:srgbClr val="000000">
                <a:alpha val="0"/>
              </a:srgbClr>
            </a:solidFill>
            <a:ln w="9525" cap="sq" cmpd="sng">
              <a:solidFill>
                <a:srgbClr val="FFFCF3"/>
              </a:solidFill>
              <a:prstDash val="solid"/>
              <a:miter lim="8000"/>
              <a:headEnd type="none" w="sm" len="sm"/>
              <a:tailEnd type="none" w="sm" len="sm"/>
            </a:ln>
          </p:spPr>
          <p:txBody>
            <a:bodyPr/>
            <a:lstStyle/>
            <a:p>
              <a:endParaRPr lang="en-US"/>
            </a:p>
          </p:txBody>
        </p:sp>
        <p:sp>
          <p:nvSpPr>
            <p:cNvPr id="128" name="Google Shape;128;p2"/>
            <p:cNvSpPr txBox="1"/>
            <p:nvPr/>
          </p:nvSpPr>
          <p:spPr>
            <a:xfrm>
              <a:off x="0" y="-9525"/>
              <a:ext cx="2463322" cy="260868"/>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29" name="Google Shape;129;p2"/>
          <p:cNvGrpSpPr/>
          <p:nvPr/>
        </p:nvGrpSpPr>
        <p:grpSpPr>
          <a:xfrm>
            <a:off x="1433459" y="6704786"/>
            <a:ext cx="793143" cy="793143"/>
            <a:chOff x="0" y="0"/>
            <a:chExt cx="812800" cy="812800"/>
          </a:xfrm>
        </p:grpSpPr>
        <p:sp>
          <p:nvSpPr>
            <p:cNvPr id="130" name="Google Shape;130;p2"/>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path path="circle">
                <a:fillToRect l="50000" t="50000" r="50000" b="50000"/>
              </a:path>
              <a:tileRect/>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32" name="Google Shape;132;p2"/>
          <p:cNvSpPr/>
          <p:nvPr/>
        </p:nvSpPr>
        <p:spPr>
          <a:xfrm rot="2185874">
            <a:off x="1621287" y="2462729"/>
            <a:ext cx="417486" cy="588008"/>
          </a:xfrm>
          <a:custGeom>
            <a:avLst/>
            <a:gdLst/>
            <a:ahLst/>
            <a:cxnLst/>
            <a:rect l="l" t="t" r="r" b="b"/>
            <a:pathLst>
              <a:path w="417486" h="588008" extrusionOk="0">
                <a:moveTo>
                  <a:pt x="0" y="0"/>
                </a:moveTo>
                <a:lnTo>
                  <a:pt x="417486" y="0"/>
                </a:lnTo>
                <a:lnTo>
                  <a:pt x="417486" y="588008"/>
                </a:lnTo>
                <a:lnTo>
                  <a:pt x="0" y="588008"/>
                </a:lnTo>
                <a:lnTo>
                  <a:pt x="0" y="0"/>
                </a:lnTo>
                <a:close/>
              </a:path>
            </a:pathLst>
          </a:custGeom>
          <a:blipFill rotWithShape="1">
            <a:blip r:embed="rId3">
              <a:alphaModFix/>
            </a:blip>
            <a:stretch>
              <a:fillRect/>
            </a:stretch>
          </a:blipFill>
          <a:ln>
            <a:noFill/>
          </a:ln>
        </p:spPr>
        <p:txBody>
          <a:bodyPr/>
          <a:lstStyle/>
          <a:p>
            <a:endParaRPr lang="en-US"/>
          </a:p>
        </p:txBody>
      </p:sp>
      <p:sp>
        <p:nvSpPr>
          <p:cNvPr id="133" name="Google Shape;133;p2"/>
          <p:cNvSpPr/>
          <p:nvPr/>
        </p:nvSpPr>
        <p:spPr>
          <a:xfrm>
            <a:off x="1641127" y="4059903"/>
            <a:ext cx="367520" cy="321580"/>
          </a:xfrm>
          <a:custGeom>
            <a:avLst/>
            <a:gdLst/>
            <a:ahLst/>
            <a:cxnLst/>
            <a:rect l="l" t="t" r="r" b="b"/>
            <a:pathLst>
              <a:path w="367520" h="321580" extrusionOk="0">
                <a:moveTo>
                  <a:pt x="0" y="0"/>
                </a:moveTo>
                <a:lnTo>
                  <a:pt x="367519" y="0"/>
                </a:lnTo>
                <a:lnTo>
                  <a:pt x="367519" y="321579"/>
                </a:lnTo>
                <a:lnTo>
                  <a:pt x="0" y="321579"/>
                </a:lnTo>
                <a:lnTo>
                  <a:pt x="0" y="0"/>
                </a:lnTo>
                <a:close/>
              </a:path>
            </a:pathLst>
          </a:custGeom>
          <a:blipFill rotWithShape="1">
            <a:blip r:embed="rId4">
              <a:alphaModFix/>
            </a:blip>
            <a:stretch>
              <a:fillRect/>
            </a:stretch>
          </a:blipFill>
          <a:ln>
            <a:noFill/>
          </a:ln>
        </p:spPr>
        <p:txBody>
          <a:bodyPr/>
          <a:lstStyle/>
          <a:p>
            <a:endParaRPr lang="en-US"/>
          </a:p>
        </p:txBody>
      </p:sp>
      <p:sp>
        <p:nvSpPr>
          <p:cNvPr id="134" name="Google Shape;134;p2"/>
          <p:cNvSpPr/>
          <p:nvPr/>
        </p:nvSpPr>
        <p:spPr>
          <a:xfrm>
            <a:off x="1651414" y="5571792"/>
            <a:ext cx="374429" cy="374429"/>
          </a:xfrm>
          <a:custGeom>
            <a:avLst/>
            <a:gdLst/>
            <a:ahLst/>
            <a:cxnLst/>
            <a:rect l="l" t="t" r="r" b="b"/>
            <a:pathLst>
              <a:path w="374429" h="374429" extrusionOk="0">
                <a:moveTo>
                  <a:pt x="0" y="0"/>
                </a:moveTo>
                <a:lnTo>
                  <a:pt x="374429" y="0"/>
                </a:lnTo>
                <a:lnTo>
                  <a:pt x="374429" y="374429"/>
                </a:lnTo>
                <a:lnTo>
                  <a:pt x="0" y="374429"/>
                </a:lnTo>
                <a:lnTo>
                  <a:pt x="0" y="0"/>
                </a:lnTo>
                <a:close/>
              </a:path>
            </a:pathLst>
          </a:custGeom>
          <a:blipFill rotWithShape="1">
            <a:blip r:embed="rId5">
              <a:alphaModFix/>
            </a:blip>
            <a:stretch>
              <a:fillRect/>
            </a:stretch>
          </a:blipFill>
          <a:ln>
            <a:noFill/>
          </a:ln>
        </p:spPr>
        <p:txBody>
          <a:bodyPr/>
          <a:lstStyle/>
          <a:p>
            <a:endParaRPr lang="en-US"/>
          </a:p>
        </p:txBody>
      </p:sp>
      <p:sp>
        <p:nvSpPr>
          <p:cNvPr id="135" name="Google Shape;135;p2"/>
          <p:cNvSpPr/>
          <p:nvPr/>
        </p:nvSpPr>
        <p:spPr>
          <a:xfrm>
            <a:off x="1651414" y="6970513"/>
            <a:ext cx="357233" cy="365923"/>
          </a:xfrm>
          <a:custGeom>
            <a:avLst/>
            <a:gdLst/>
            <a:ahLst/>
            <a:cxnLst/>
            <a:rect l="l" t="t" r="r" b="b"/>
            <a:pathLst>
              <a:path w="357233" h="365923" extrusionOk="0">
                <a:moveTo>
                  <a:pt x="0" y="0"/>
                </a:moveTo>
                <a:lnTo>
                  <a:pt x="357232" y="0"/>
                </a:lnTo>
                <a:lnTo>
                  <a:pt x="357232" y="365924"/>
                </a:lnTo>
                <a:lnTo>
                  <a:pt x="0" y="365924"/>
                </a:lnTo>
                <a:lnTo>
                  <a:pt x="0" y="0"/>
                </a:lnTo>
                <a:close/>
              </a:path>
            </a:pathLst>
          </a:custGeom>
          <a:blipFill rotWithShape="1">
            <a:blip r:embed="rId6">
              <a:alphaModFix/>
            </a:blip>
            <a:stretch>
              <a:fillRect/>
            </a:stretch>
          </a:blipFill>
          <a:ln>
            <a:noFill/>
          </a:ln>
        </p:spPr>
        <p:txBody>
          <a:bodyPr/>
          <a:lstStyle/>
          <a:p>
            <a:endParaRPr lang="en-US"/>
          </a:p>
        </p:txBody>
      </p:sp>
      <p:sp>
        <p:nvSpPr>
          <p:cNvPr id="139" name="Google Shape;139;p2"/>
          <p:cNvSpPr txBox="1"/>
          <p:nvPr/>
        </p:nvSpPr>
        <p:spPr>
          <a:xfrm>
            <a:off x="2601588" y="2584077"/>
            <a:ext cx="8581367" cy="465192"/>
          </a:xfrm>
          <a:prstGeom prst="rect">
            <a:avLst/>
          </a:prstGeom>
          <a:noFill/>
          <a:ln>
            <a:noFill/>
          </a:ln>
        </p:spPr>
        <p:txBody>
          <a:bodyPr spcFirstLastPara="1" wrap="square" lIns="0" tIns="0" rIns="0" bIns="0" anchor="t" anchorCtr="0">
            <a:spAutoFit/>
          </a:bodyPr>
          <a:lstStyle/>
          <a:p>
            <a:pPr marL="0" marR="0" lvl="0" indent="0" algn="l" rtl="0">
              <a:lnSpc>
                <a:spcPct val="108002"/>
              </a:lnSpc>
              <a:spcBef>
                <a:spcPts val="0"/>
              </a:spcBef>
              <a:spcAft>
                <a:spcPts val="0"/>
              </a:spcAft>
              <a:buNone/>
            </a:pPr>
            <a:r>
              <a:rPr lang="en-US" sz="2799" b="0" i="0" u="none" strike="noStrike" cap="none" dirty="0">
                <a:solidFill>
                  <a:srgbClr val="040606"/>
                </a:solidFill>
                <a:latin typeface="+mj-lt"/>
                <a:ea typeface="Arimo"/>
                <a:cs typeface="Arimo"/>
                <a:sym typeface="Arimo"/>
              </a:rPr>
              <a:t>Data powers AI</a:t>
            </a:r>
            <a:endParaRPr dirty="0">
              <a:latin typeface="+mj-lt"/>
            </a:endParaRPr>
          </a:p>
        </p:txBody>
      </p:sp>
      <p:sp>
        <p:nvSpPr>
          <p:cNvPr id="140" name="Google Shape;140;p2"/>
          <p:cNvSpPr txBox="1"/>
          <p:nvPr/>
        </p:nvSpPr>
        <p:spPr>
          <a:xfrm>
            <a:off x="2601588" y="4003458"/>
            <a:ext cx="8581367" cy="465192"/>
          </a:xfrm>
          <a:prstGeom prst="rect">
            <a:avLst/>
          </a:prstGeom>
          <a:noFill/>
          <a:ln>
            <a:noFill/>
          </a:ln>
        </p:spPr>
        <p:txBody>
          <a:bodyPr spcFirstLastPara="1" wrap="square" lIns="0" tIns="0" rIns="0" bIns="0" anchor="t" anchorCtr="0">
            <a:spAutoFit/>
          </a:bodyPr>
          <a:lstStyle/>
          <a:p>
            <a:pPr marL="0" marR="0" lvl="0" indent="0" algn="l" rtl="0">
              <a:lnSpc>
                <a:spcPct val="108002"/>
              </a:lnSpc>
              <a:spcBef>
                <a:spcPts val="0"/>
              </a:spcBef>
              <a:spcAft>
                <a:spcPts val="0"/>
              </a:spcAft>
              <a:buNone/>
            </a:pPr>
            <a:r>
              <a:rPr lang="en-US" sz="2799" b="0" i="0" u="none" strike="noStrike" cap="none">
                <a:solidFill>
                  <a:srgbClr val="040606"/>
                </a:solidFill>
                <a:latin typeface="+mj-lt"/>
                <a:ea typeface="Arimo"/>
                <a:cs typeface="Arimo"/>
                <a:sym typeface="Arimo"/>
              </a:rPr>
              <a:t>Can think of AI as an advanced data analytics</a:t>
            </a:r>
            <a:endParaRPr>
              <a:latin typeface="+mj-lt"/>
            </a:endParaRPr>
          </a:p>
        </p:txBody>
      </p:sp>
      <p:sp>
        <p:nvSpPr>
          <p:cNvPr id="141" name="Google Shape;141;p2"/>
          <p:cNvSpPr txBox="1"/>
          <p:nvPr/>
        </p:nvSpPr>
        <p:spPr>
          <a:xfrm>
            <a:off x="2610186" y="5268428"/>
            <a:ext cx="8581367" cy="930383"/>
          </a:xfrm>
          <a:prstGeom prst="rect">
            <a:avLst/>
          </a:prstGeom>
          <a:noFill/>
          <a:ln>
            <a:noFill/>
          </a:ln>
        </p:spPr>
        <p:txBody>
          <a:bodyPr spcFirstLastPara="1" wrap="square" lIns="0" tIns="0" rIns="0" bIns="0" anchor="t" anchorCtr="0">
            <a:spAutoFit/>
          </a:bodyPr>
          <a:lstStyle/>
          <a:p>
            <a:pPr marL="0" marR="0" lvl="0" indent="0" algn="l" rtl="0">
              <a:lnSpc>
                <a:spcPct val="108002"/>
              </a:lnSpc>
              <a:spcBef>
                <a:spcPts val="0"/>
              </a:spcBef>
              <a:spcAft>
                <a:spcPts val="0"/>
              </a:spcAft>
              <a:buNone/>
            </a:pPr>
            <a:r>
              <a:rPr lang="en-US" sz="2799" b="0" i="0" u="none" strike="noStrike" cap="none">
                <a:solidFill>
                  <a:srgbClr val="040606"/>
                </a:solidFill>
                <a:latin typeface="+mj-lt"/>
                <a:ea typeface="Arimo"/>
                <a:cs typeface="Arimo"/>
                <a:sym typeface="Arimo"/>
              </a:rPr>
              <a:t>Previous conversations about data-driven decision-making still apply </a:t>
            </a:r>
            <a:endParaRPr>
              <a:latin typeface="+mj-lt"/>
            </a:endParaRPr>
          </a:p>
        </p:txBody>
      </p:sp>
      <p:sp>
        <p:nvSpPr>
          <p:cNvPr id="142" name="Google Shape;142;p2"/>
          <p:cNvSpPr txBox="1"/>
          <p:nvPr/>
        </p:nvSpPr>
        <p:spPr>
          <a:xfrm>
            <a:off x="2610186" y="6714311"/>
            <a:ext cx="8581367" cy="930383"/>
          </a:xfrm>
          <a:prstGeom prst="rect">
            <a:avLst/>
          </a:prstGeom>
          <a:noFill/>
          <a:ln>
            <a:noFill/>
          </a:ln>
        </p:spPr>
        <p:txBody>
          <a:bodyPr spcFirstLastPara="1" wrap="square" lIns="0" tIns="0" rIns="0" bIns="0" anchor="t" anchorCtr="0">
            <a:spAutoFit/>
          </a:bodyPr>
          <a:lstStyle/>
          <a:p>
            <a:pPr marL="0" marR="0" lvl="0" indent="0" algn="l" rtl="0">
              <a:lnSpc>
                <a:spcPct val="108002"/>
              </a:lnSpc>
              <a:spcBef>
                <a:spcPts val="0"/>
              </a:spcBef>
              <a:spcAft>
                <a:spcPts val="0"/>
              </a:spcAft>
              <a:buNone/>
            </a:pPr>
            <a:r>
              <a:rPr lang="en-US" sz="2799" b="0" i="0" u="none" strike="noStrike" cap="none">
                <a:solidFill>
                  <a:srgbClr val="040606"/>
                </a:solidFill>
                <a:latin typeface="+mj-lt"/>
                <a:ea typeface="Arimo"/>
                <a:cs typeface="Arimo"/>
                <a:sym typeface="Arimo"/>
              </a:rPr>
              <a:t>How organizations think about using data falls under data, and sometimes IT, governance</a:t>
            </a:r>
            <a:endParaRPr>
              <a:latin typeface="+mj-lt"/>
            </a:endParaRPr>
          </a:p>
        </p:txBody>
      </p:sp>
      <p:sp>
        <p:nvSpPr>
          <p:cNvPr id="143" name="Google Shape;143;p2"/>
          <p:cNvSpPr/>
          <p:nvPr/>
        </p:nvSpPr>
        <p:spPr>
          <a:xfrm>
            <a:off x="11582400" y="3162300"/>
            <a:ext cx="6081796" cy="3857416"/>
          </a:xfrm>
          <a:custGeom>
            <a:avLst/>
            <a:gdLst/>
            <a:ahLst/>
            <a:cxnLst/>
            <a:rect l="l" t="t" r="r" b="b"/>
            <a:pathLst>
              <a:path w="6081796" h="3857416" extrusionOk="0">
                <a:moveTo>
                  <a:pt x="0" y="0"/>
                </a:moveTo>
                <a:lnTo>
                  <a:pt x="6081797" y="0"/>
                </a:lnTo>
                <a:lnTo>
                  <a:pt x="6081797" y="3857416"/>
                </a:lnTo>
                <a:lnTo>
                  <a:pt x="0" y="3857416"/>
                </a:lnTo>
                <a:lnTo>
                  <a:pt x="0" y="0"/>
                </a:lnTo>
                <a:close/>
              </a:path>
            </a:pathLst>
          </a:custGeom>
          <a:blipFill rotWithShape="1">
            <a:blip r:embed="rId7">
              <a:alphaModFix/>
            </a:blip>
            <a:stretch>
              <a:fillRect/>
            </a:stretch>
          </a:blipFill>
          <a:ln>
            <a:noFill/>
          </a:ln>
        </p:spPr>
        <p:txBody>
          <a:bodyPr/>
          <a:lstStyle/>
          <a:p>
            <a:endParaRPr lang="en-US"/>
          </a:p>
        </p:txBody>
      </p:sp>
      <p:sp>
        <p:nvSpPr>
          <p:cNvPr id="2" name="Title 1">
            <a:extLst>
              <a:ext uri="{FF2B5EF4-FFF2-40B4-BE49-F238E27FC236}">
                <a16:creationId xmlns:a16="http://schemas.microsoft.com/office/drawing/2014/main" id="{E9193502-4928-6D58-C88E-9DBCA9004F71}"/>
              </a:ext>
            </a:extLst>
          </p:cNvPr>
          <p:cNvSpPr>
            <a:spLocks noGrp="1"/>
          </p:cNvSpPr>
          <p:nvPr>
            <p:ph type="title"/>
          </p:nvPr>
        </p:nvSpPr>
        <p:spPr/>
        <p:txBody>
          <a:bodyPr/>
          <a:lstStyle/>
          <a:p>
            <a:r>
              <a:rPr lang="en-US" dirty="0"/>
              <a:t>Why does data matter?</a:t>
            </a:r>
          </a:p>
        </p:txBody>
      </p:sp>
    </p:spTree>
    <p:extLst>
      <p:ext uri="{BB962C8B-B14F-4D97-AF65-F5344CB8AC3E}">
        <p14:creationId xmlns:p14="http://schemas.microsoft.com/office/powerpoint/2010/main" val="2259666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36609-E81A-0956-8D40-10EB09E7B1E5}"/>
              </a:ext>
            </a:extLst>
          </p:cNvPr>
          <p:cNvSpPr>
            <a:spLocks noGrp="1"/>
          </p:cNvSpPr>
          <p:nvPr>
            <p:ph type="title"/>
          </p:nvPr>
        </p:nvSpPr>
        <p:spPr>
          <a:xfrm>
            <a:off x="1266825" y="266700"/>
            <a:ext cx="15754350" cy="1714500"/>
          </a:xfrm>
        </p:spPr>
        <p:txBody>
          <a:bodyPr>
            <a:normAutofit fontScale="90000"/>
          </a:bodyPr>
          <a:lstStyle/>
          <a:p>
            <a:r>
              <a:rPr lang="en-US" dirty="0"/>
              <a:t>AI data governance and management includes 5 parts</a:t>
            </a:r>
          </a:p>
        </p:txBody>
      </p:sp>
      <p:sp>
        <p:nvSpPr>
          <p:cNvPr id="148" name="Google Shape;148;p3"/>
          <p:cNvSpPr/>
          <p:nvPr/>
        </p:nvSpPr>
        <p:spPr>
          <a:xfrm>
            <a:off x="6495311" y="2259919"/>
            <a:ext cx="5501019" cy="5473514"/>
          </a:xfrm>
          <a:custGeom>
            <a:avLst/>
            <a:gdLst/>
            <a:ahLst/>
            <a:cxnLst/>
            <a:rect l="l" t="t" r="r" b="b"/>
            <a:pathLst>
              <a:path w="5501019" h="5473514" extrusionOk="0">
                <a:moveTo>
                  <a:pt x="0" y="0"/>
                </a:moveTo>
                <a:lnTo>
                  <a:pt x="5501019" y="0"/>
                </a:lnTo>
                <a:lnTo>
                  <a:pt x="5501019" y="5473514"/>
                </a:lnTo>
                <a:lnTo>
                  <a:pt x="0" y="5473514"/>
                </a:lnTo>
                <a:lnTo>
                  <a:pt x="0" y="0"/>
                </a:lnTo>
                <a:close/>
              </a:path>
            </a:pathLst>
          </a:custGeom>
          <a:blipFill rotWithShape="1">
            <a:blip r:embed="rId3">
              <a:alphaModFix/>
            </a:blip>
            <a:stretch>
              <a:fillRect/>
            </a:stretch>
          </a:blipFill>
          <a:ln>
            <a:noFill/>
          </a:ln>
        </p:spPr>
        <p:txBody>
          <a:bodyPr/>
          <a:lstStyle/>
          <a:p>
            <a:endParaRPr lang="en-US"/>
          </a:p>
        </p:txBody>
      </p:sp>
      <p:grpSp>
        <p:nvGrpSpPr>
          <p:cNvPr id="149" name="Google Shape;149;p3"/>
          <p:cNvGrpSpPr/>
          <p:nvPr/>
        </p:nvGrpSpPr>
        <p:grpSpPr>
          <a:xfrm>
            <a:off x="8015827" y="3801836"/>
            <a:ext cx="2424834" cy="2389680"/>
            <a:chOff x="0" y="0"/>
            <a:chExt cx="824757" cy="812800"/>
          </a:xfrm>
        </p:grpSpPr>
        <p:sp>
          <p:nvSpPr>
            <p:cNvPr id="150" name="Google Shape;150;p3"/>
            <p:cNvSpPr/>
            <p:nvPr/>
          </p:nvSpPr>
          <p:spPr>
            <a:xfrm>
              <a:off x="0" y="0"/>
              <a:ext cx="824757" cy="812800"/>
            </a:xfrm>
            <a:custGeom>
              <a:avLst/>
              <a:gdLst/>
              <a:ahLst/>
              <a:cxnLst/>
              <a:rect l="l" t="t" r="r" b="b"/>
              <a:pathLst>
                <a:path w="824757" h="812800" extrusionOk="0">
                  <a:moveTo>
                    <a:pt x="412378" y="0"/>
                  </a:moveTo>
                  <a:cubicBezTo>
                    <a:pt x="184628" y="0"/>
                    <a:pt x="0" y="181951"/>
                    <a:pt x="0" y="406400"/>
                  </a:cubicBezTo>
                  <a:cubicBezTo>
                    <a:pt x="0" y="630849"/>
                    <a:pt x="184628" y="812800"/>
                    <a:pt x="412378" y="812800"/>
                  </a:cubicBezTo>
                  <a:cubicBezTo>
                    <a:pt x="640129" y="812800"/>
                    <a:pt x="824757" y="630849"/>
                    <a:pt x="824757" y="406400"/>
                  </a:cubicBezTo>
                  <a:cubicBezTo>
                    <a:pt x="824757" y="181951"/>
                    <a:pt x="640129" y="0"/>
                    <a:pt x="412378" y="0"/>
                  </a:cubicBezTo>
                  <a:close/>
                </a:path>
              </a:pathLst>
            </a:custGeom>
            <a:gradFill>
              <a:gsLst>
                <a:gs pos="0">
                  <a:srgbClr val="FFFCF3"/>
                </a:gs>
                <a:gs pos="50000">
                  <a:srgbClr val="FFFEFD"/>
                </a:gs>
                <a:gs pos="100000">
                  <a:srgbClr val="CBC8C6"/>
                </a:gs>
              </a:gsLst>
              <a:path path="circle">
                <a:fillToRect r="100000" b="100000"/>
              </a:path>
              <a:tileRect l="-100000" t="-100000"/>
            </a:gradFill>
            <a:ln w="28575" cap="sq" cmpd="sng">
              <a:solidFill>
                <a:srgbClr val="5E5E5E"/>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3"/>
            <p:cNvSpPr txBox="1"/>
            <p:nvPr/>
          </p:nvSpPr>
          <p:spPr>
            <a:xfrm>
              <a:off x="77321" y="66675"/>
              <a:ext cx="670115"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152" name="Google Shape;152;p3"/>
          <p:cNvSpPr/>
          <p:nvPr/>
        </p:nvSpPr>
        <p:spPr>
          <a:xfrm>
            <a:off x="8015827" y="2898281"/>
            <a:ext cx="612341" cy="1066201"/>
          </a:xfrm>
          <a:custGeom>
            <a:avLst/>
            <a:gdLst/>
            <a:ahLst/>
            <a:cxnLst/>
            <a:rect l="l" t="t" r="r" b="b"/>
            <a:pathLst>
              <a:path w="612341" h="1066201" extrusionOk="0">
                <a:moveTo>
                  <a:pt x="0" y="0"/>
                </a:moveTo>
                <a:lnTo>
                  <a:pt x="612341" y="0"/>
                </a:lnTo>
                <a:lnTo>
                  <a:pt x="612341" y="1066202"/>
                </a:lnTo>
                <a:lnTo>
                  <a:pt x="0" y="1066202"/>
                </a:lnTo>
                <a:lnTo>
                  <a:pt x="0" y="0"/>
                </a:lnTo>
                <a:close/>
              </a:path>
            </a:pathLst>
          </a:custGeom>
          <a:blipFill rotWithShape="1">
            <a:blip r:embed="rId4">
              <a:alphaModFix/>
            </a:blip>
            <a:stretch>
              <a:fillRect/>
            </a:stretch>
          </a:blipFill>
          <a:ln>
            <a:noFill/>
          </a:ln>
        </p:spPr>
        <p:txBody>
          <a:bodyPr/>
          <a:lstStyle/>
          <a:p>
            <a:endParaRPr lang="en-US"/>
          </a:p>
        </p:txBody>
      </p:sp>
      <p:sp>
        <p:nvSpPr>
          <p:cNvPr id="153" name="Google Shape;153;p3"/>
          <p:cNvSpPr/>
          <p:nvPr/>
        </p:nvSpPr>
        <p:spPr>
          <a:xfrm>
            <a:off x="8275050" y="6347428"/>
            <a:ext cx="1350055" cy="905428"/>
          </a:xfrm>
          <a:custGeom>
            <a:avLst/>
            <a:gdLst/>
            <a:ahLst/>
            <a:cxnLst/>
            <a:rect l="l" t="t" r="r" b="b"/>
            <a:pathLst>
              <a:path w="1350055" h="905428" extrusionOk="0">
                <a:moveTo>
                  <a:pt x="0" y="0"/>
                </a:moveTo>
                <a:lnTo>
                  <a:pt x="1350055" y="0"/>
                </a:lnTo>
                <a:lnTo>
                  <a:pt x="1350055" y="905428"/>
                </a:lnTo>
                <a:lnTo>
                  <a:pt x="0" y="905428"/>
                </a:lnTo>
                <a:lnTo>
                  <a:pt x="0" y="0"/>
                </a:lnTo>
                <a:close/>
              </a:path>
            </a:pathLst>
          </a:custGeom>
          <a:blipFill rotWithShape="1">
            <a:blip r:embed="rId5">
              <a:alphaModFix/>
            </a:blip>
            <a:stretch>
              <a:fillRect/>
            </a:stretch>
          </a:blipFill>
          <a:ln>
            <a:noFill/>
          </a:ln>
        </p:spPr>
        <p:txBody>
          <a:bodyPr/>
          <a:lstStyle/>
          <a:p>
            <a:endParaRPr lang="en-US"/>
          </a:p>
        </p:txBody>
      </p:sp>
      <p:sp>
        <p:nvSpPr>
          <p:cNvPr id="154" name="Google Shape;154;p3"/>
          <p:cNvSpPr/>
          <p:nvPr/>
        </p:nvSpPr>
        <p:spPr>
          <a:xfrm>
            <a:off x="6925053" y="4840747"/>
            <a:ext cx="870625" cy="884334"/>
          </a:xfrm>
          <a:custGeom>
            <a:avLst/>
            <a:gdLst/>
            <a:ahLst/>
            <a:cxnLst/>
            <a:rect l="l" t="t" r="r" b="b"/>
            <a:pathLst>
              <a:path w="870625" h="884334" extrusionOk="0">
                <a:moveTo>
                  <a:pt x="0" y="0"/>
                </a:moveTo>
                <a:lnTo>
                  <a:pt x="870625" y="0"/>
                </a:lnTo>
                <a:lnTo>
                  <a:pt x="870625" y="884333"/>
                </a:lnTo>
                <a:lnTo>
                  <a:pt x="0" y="884333"/>
                </a:lnTo>
                <a:lnTo>
                  <a:pt x="0" y="0"/>
                </a:lnTo>
                <a:close/>
              </a:path>
            </a:pathLst>
          </a:custGeom>
          <a:blipFill rotWithShape="1">
            <a:blip r:embed="rId6">
              <a:alphaModFix/>
            </a:blip>
            <a:stretch>
              <a:fillRect/>
            </a:stretch>
          </a:blipFill>
          <a:ln>
            <a:noFill/>
          </a:ln>
        </p:spPr>
        <p:txBody>
          <a:bodyPr/>
          <a:lstStyle/>
          <a:p>
            <a:endParaRPr lang="en-US"/>
          </a:p>
        </p:txBody>
      </p:sp>
      <p:sp>
        <p:nvSpPr>
          <p:cNvPr id="155" name="Google Shape;155;p3"/>
          <p:cNvSpPr/>
          <p:nvPr/>
        </p:nvSpPr>
        <p:spPr>
          <a:xfrm>
            <a:off x="10274453" y="3171458"/>
            <a:ext cx="677275" cy="980266"/>
          </a:xfrm>
          <a:custGeom>
            <a:avLst/>
            <a:gdLst/>
            <a:ahLst/>
            <a:cxnLst/>
            <a:rect l="l" t="t" r="r" b="b"/>
            <a:pathLst>
              <a:path w="677275" h="980266" extrusionOk="0">
                <a:moveTo>
                  <a:pt x="0" y="0"/>
                </a:moveTo>
                <a:lnTo>
                  <a:pt x="677275" y="0"/>
                </a:lnTo>
                <a:lnTo>
                  <a:pt x="677275" y="980267"/>
                </a:lnTo>
                <a:lnTo>
                  <a:pt x="0" y="980267"/>
                </a:lnTo>
                <a:lnTo>
                  <a:pt x="0" y="0"/>
                </a:lnTo>
                <a:close/>
              </a:path>
            </a:pathLst>
          </a:custGeom>
          <a:blipFill rotWithShape="1">
            <a:blip r:embed="rId7">
              <a:alphaModFix/>
            </a:blip>
            <a:stretch>
              <a:fillRect/>
            </a:stretch>
          </a:blipFill>
          <a:ln>
            <a:noFill/>
          </a:ln>
        </p:spPr>
        <p:txBody>
          <a:bodyPr/>
          <a:lstStyle/>
          <a:p>
            <a:endParaRPr lang="en-US"/>
          </a:p>
        </p:txBody>
      </p:sp>
      <p:sp>
        <p:nvSpPr>
          <p:cNvPr id="156" name="Google Shape;156;p3"/>
          <p:cNvSpPr/>
          <p:nvPr/>
        </p:nvSpPr>
        <p:spPr>
          <a:xfrm>
            <a:off x="10502518" y="5284152"/>
            <a:ext cx="835475" cy="1141318"/>
          </a:xfrm>
          <a:custGeom>
            <a:avLst/>
            <a:gdLst/>
            <a:ahLst/>
            <a:cxnLst/>
            <a:rect l="l" t="t" r="r" b="b"/>
            <a:pathLst>
              <a:path w="835475" h="1141318" extrusionOk="0">
                <a:moveTo>
                  <a:pt x="0" y="0"/>
                </a:moveTo>
                <a:lnTo>
                  <a:pt x="835474" y="0"/>
                </a:lnTo>
                <a:lnTo>
                  <a:pt x="835474" y="1141318"/>
                </a:lnTo>
                <a:lnTo>
                  <a:pt x="0" y="1141318"/>
                </a:lnTo>
                <a:lnTo>
                  <a:pt x="0" y="0"/>
                </a:lnTo>
                <a:close/>
              </a:path>
            </a:pathLst>
          </a:custGeom>
          <a:blipFill rotWithShape="1">
            <a:blip r:embed="rId8">
              <a:alphaModFix/>
            </a:blip>
            <a:stretch>
              <a:fillRect/>
            </a:stretch>
          </a:blipFill>
          <a:ln>
            <a:noFill/>
          </a:ln>
        </p:spPr>
        <p:txBody>
          <a:bodyPr/>
          <a:lstStyle/>
          <a:p>
            <a:endParaRPr lang="en-US"/>
          </a:p>
        </p:txBody>
      </p:sp>
      <p:sp>
        <p:nvSpPr>
          <p:cNvPr id="161" name="Google Shape;161;p3"/>
          <p:cNvSpPr/>
          <p:nvPr/>
        </p:nvSpPr>
        <p:spPr>
          <a:xfrm>
            <a:off x="8528474" y="4306333"/>
            <a:ext cx="1434692" cy="1469594"/>
          </a:xfrm>
          <a:custGeom>
            <a:avLst/>
            <a:gdLst/>
            <a:ahLst/>
            <a:cxnLst/>
            <a:rect l="l" t="t" r="r" b="b"/>
            <a:pathLst>
              <a:path w="1434692" h="1469594" extrusionOk="0">
                <a:moveTo>
                  <a:pt x="0" y="0"/>
                </a:moveTo>
                <a:lnTo>
                  <a:pt x="1434692" y="0"/>
                </a:lnTo>
                <a:lnTo>
                  <a:pt x="1434692" y="1469595"/>
                </a:lnTo>
                <a:lnTo>
                  <a:pt x="0" y="1469595"/>
                </a:lnTo>
                <a:lnTo>
                  <a:pt x="0" y="0"/>
                </a:lnTo>
                <a:close/>
              </a:path>
            </a:pathLst>
          </a:custGeom>
          <a:blipFill rotWithShape="1">
            <a:blip r:embed="rId9">
              <a:alphaModFix amt="7999"/>
            </a:blip>
            <a:stretch>
              <a:fillRect/>
            </a:stretch>
          </a:blipFill>
          <a:ln>
            <a:noFill/>
          </a:ln>
        </p:spPr>
        <p:txBody>
          <a:bodyPr/>
          <a:lstStyle/>
          <a:p>
            <a:endParaRPr lang="en-US"/>
          </a:p>
        </p:txBody>
      </p:sp>
      <p:sp>
        <p:nvSpPr>
          <p:cNvPr id="164" name="Google Shape;164;p3"/>
          <p:cNvSpPr txBox="1"/>
          <p:nvPr/>
        </p:nvSpPr>
        <p:spPr>
          <a:xfrm>
            <a:off x="7398903" y="8376368"/>
            <a:ext cx="3851400" cy="424732"/>
          </a:xfrm>
          <a:prstGeom prst="rect">
            <a:avLst/>
          </a:prstGeom>
          <a:noFill/>
          <a:ln>
            <a:noFill/>
          </a:ln>
        </p:spPr>
        <p:txBody>
          <a:bodyPr spcFirstLastPara="1" wrap="square" lIns="0" tIns="0" rIns="0" bIns="0" anchor="t" anchorCtr="0">
            <a:spAutoFit/>
          </a:bodyPr>
          <a:lstStyle/>
          <a:p>
            <a:pPr marL="0" marR="0" lvl="0" indent="0" algn="l" rtl="0">
              <a:lnSpc>
                <a:spcPct val="137958"/>
              </a:lnSpc>
              <a:spcBef>
                <a:spcPts val="0"/>
              </a:spcBef>
              <a:spcAft>
                <a:spcPts val="0"/>
              </a:spcAft>
              <a:buNone/>
            </a:pPr>
            <a:r>
              <a:rPr lang="en-US" sz="2000" i="0" u="none" strike="noStrike" cap="none" dirty="0">
                <a:solidFill>
                  <a:srgbClr val="000000"/>
                </a:solidFill>
                <a:latin typeface="+mj-lt"/>
                <a:ea typeface="Arimo"/>
                <a:cs typeface="Arimo"/>
                <a:sym typeface="Arimo"/>
              </a:rPr>
              <a:t>(periodic review and update)</a:t>
            </a:r>
            <a:endParaRPr sz="1200" dirty="0">
              <a:latin typeface="+mj-lt"/>
            </a:endParaRPr>
          </a:p>
        </p:txBody>
      </p:sp>
      <p:sp>
        <p:nvSpPr>
          <p:cNvPr id="165" name="Google Shape;165;p3"/>
          <p:cNvSpPr txBox="1"/>
          <p:nvPr/>
        </p:nvSpPr>
        <p:spPr>
          <a:xfrm>
            <a:off x="3213903" y="2812556"/>
            <a:ext cx="3552825" cy="679545"/>
          </a:xfrm>
          <a:prstGeom prst="rect">
            <a:avLst/>
          </a:prstGeom>
          <a:noFill/>
          <a:ln>
            <a:noFill/>
          </a:ln>
        </p:spPr>
        <p:txBody>
          <a:bodyPr spcFirstLastPara="1" wrap="square" lIns="0" tIns="0" rIns="0" bIns="0" anchor="t" anchorCtr="0">
            <a:spAutoFit/>
          </a:bodyPr>
          <a:lstStyle/>
          <a:p>
            <a:pPr marL="0" marR="0" lvl="0" indent="0" algn="r" rtl="0">
              <a:lnSpc>
                <a:spcPct val="138000"/>
              </a:lnSpc>
              <a:spcBef>
                <a:spcPts val="0"/>
              </a:spcBef>
              <a:spcAft>
                <a:spcPts val="0"/>
              </a:spcAft>
              <a:buNone/>
            </a:pPr>
            <a:r>
              <a:rPr lang="en-US" sz="3200" i="0" u="none" strike="noStrike" cap="none" dirty="0">
                <a:solidFill>
                  <a:srgbClr val="000000"/>
                </a:solidFill>
                <a:latin typeface="+mj-lt"/>
                <a:ea typeface="Arimo"/>
                <a:cs typeface="Arimo"/>
                <a:sym typeface="Arimo"/>
              </a:rPr>
              <a:t>Data access</a:t>
            </a:r>
            <a:endParaRPr dirty="0">
              <a:latin typeface="+mj-lt"/>
            </a:endParaRPr>
          </a:p>
        </p:txBody>
      </p:sp>
      <p:sp>
        <p:nvSpPr>
          <p:cNvPr id="166" name="Google Shape;166;p3"/>
          <p:cNvSpPr txBox="1"/>
          <p:nvPr/>
        </p:nvSpPr>
        <p:spPr>
          <a:xfrm>
            <a:off x="11869253" y="2849210"/>
            <a:ext cx="3552825" cy="764505"/>
          </a:xfrm>
          <a:prstGeom prst="rect">
            <a:avLst/>
          </a:prstGeom>
          <a:noFill/>
          <a:ln>
            <a:noFill/>
          </a:ln>
        </p:spPr>
        <p:txBody>
          <a:bodyPr spcFirstLastPara="1" wrap="square" lIns="0" tIns="0" rIns="0" bIns="0" anchor="t" anchorCtr="0">
            <a:spAutoFit/>
          </a:bodyPr>
          <a:lstStyle/>
          <a:p>
            <a:pPr marL="0" marR="0" lvl="0" indent="0" algn="l" rtl="0">
              <a:lnSpc>
                <a:spcPct val="137972"/>
              </a:lnSpc>
              <a:spcBef>
                <a:spcPts val="0"/>
              </a:spcBef>
              <a:spcAft>
                <a:spcPts val="0"/>
              </a:spcAft>
              <a:buNone/>
            </a:pPr>
            <a:r>
              <a:rPr lang="en-US" sz="3600" i="0" u="none" strike="noStrike" cap="none">
                <a:solidFill>
                  <a:srgbClr val="000000"/>
                </a:solidFill>
                <a:latin typeface="+mj-lt"/>
                <a:ea typeface="Arimo"/>
                <a:cs typeface="Arimo"/>
                <a:sym typeface="Arimo"/>
              </a:rPr>
              <a:t>Data collection</a:t>
            </a:r>
            <a:endParaRPr>
              <a:latin typeface="+mj-lt"/>
            </a:endParaRPr>
          </a:p>
        </p:txBody>
      </p:sp>
      <p:sp>
        <p:nvSpPr>
          <p:cNvPr id="167" name="Google Shape;167;p3"/>
          <p:cNvSpPr txBox="1"/>
          <p:nvPr/>
        </p:nvSpPr>
        <p:spPr>
          <a:xfrm>
            <a:off x="12215405" y="5639355"/>
            <a:ext cx="3552825" cy="679545"/>
          </a:xfrm>
          <a:prstGeom prst="rect">
            <a:avLst/>
          </a:prstGeom>
          <a:noFill/>
          <a:ln>
            <a:noFill/>
          </a:ln>
        </p:spPr>
        <p:txBody>
          <a:bodyPr spcFirstLastPara="1" wrap="square" lIns="0" tIns="0" rIns="0" bIns="0" anchor="t" anchorCtr="0">
            <a:spAutoFit/>
          </a:bodyPr>
          <a:lstStyle/>
          <a:p>
            <a:pPr marL="0" marR="0" lvl="0" indent="0" algn="l" rtl="0">
              <a:lnSpc>
                <a:spcPct val="138000"/>
              </a:lnSpc>
              <a:spcBef>
                <a:spcPts val="0"/>
              </a:spcBef>
              <a:spcAft>
                <a:spcPts val="0"/>
              </a:spcAft>
              <a:buNone/>
            </a:pPr>
            <a:r>
              <a:rPr lang="en-US" sz="3200" i="0" u="none" strike="noStrike" cap="none">
                <a:solidFill>
                  <a:srgbClr val="000000"/>
                </a:solidFill>
                <a:latin typeface="+mj-lt"/>
                <a:ea typeface="Arimo"/>
                <a:cs typeface="Arimo"/>
                <a:sym typeface="Arimo"/>
              </a:rPr>
              <a:t>Data integration</a:t>
            </a:r>
            <a:endParaRPr>
              <a:latin typeface="+mj-lt"/>
            </a:endParaRPr>
          </a:p>
        </p:txBody>
      </p:sp>
      <p:sp>
        <p:nvSpPr>
          <p:cNvPr id="168" name="Google Shape;168;p3"/>
          <p:cNvSpPr txBox="1"/>
          <p:nvPr/>
        </p:nvSpPr>
        <p:spPr>
          <a:xfrm>
            <a:off x="2549331" y="5017433"/>
            <a:ext cx="3552825" cy="679545"/>
          </a:xfrm>
          <a:prstGeom prst="rect">
            <a:avLst/>
          </a:prstGeom>
          <a:noFill/>
          <a:ln>
            <a:noFill/>
          </a:ln>
        </p:spPr>
        <p:txBody>
          <a:bodyPr spcFirstLastPara="1" wrap="square" lIns="0" tIns="0" rIns="0" bIns="0" anchor="t" anchorCtr="0">
            <a:spAutoFit/>
          </a:bodyPr>
          <a:lstStyle/>
          <a:p>
            <a:pPr marL="0" marR="0" lvl="0" indent="0" algn="r" rtl="0">
              <a:lnSpc>
                <a:spcPct val="138000"/>
              </a:lnSpc>
              <a:spcBef>
                <a:spcPts val="0"/>
              </a:spcBef>
              <a:spcAft>
                <a:spcPts val="0"/>
              </a:spcAft>
              <a:buNone/>
            </a:pPr>
            <a:r>
              <a:rPr lang="en-US" sz="3200" i="0" u="none" strike="noStrike" cap="none">
                <a:solidFill>
                  <a:srgbClr val="000000"/>
                </a:solidFill>
                <a:latin typeface="+mj-lt"/>
                <a:ea typeface="Arimo"/>
                <a:cs typeface="Arimo"/>
                <a:sym typeface="Arimo"/>
              </a:rPr>
              <a:t>Data cleaning</a:t>
            </a:r>
            <a:endParaRPr>
              <a:latin typeface="+mj-lt"/>
            </a:endParaRPr>
          </a:p>
        </p:txBody>
      </p:sp>
      <p:sp>
        <p:nvSpPr>
          <p:cNvPr id="169" name="Google Shape;169;p3"/>
          <p:cNvSpPr txBox="1"/>
          <p:nvPr/>
        </p:nvSpPr>
        <p:spPr>
          <a:xfrm>
            <a:off x="7398903" y="7742843"/>
            <a:ext cx="3552825" cy="679545"/>
          </a:xfrm>
          <a:prstGeom prst="rect">
            <a:avLst/>
          </a:prstGeom>
          <a:noFill/>
          <a:ln>
            <a:noFill/>
          </a:ln>
        </p:spPr>
        <p:txBody>
          <a:bodyPr spcFirstLastPara="1" wrap="square" lIns="0" tIns="0" rIns="0" bIns="0" anchor="t" anchorCtr="0">
            <a:spAutoFit/>
          </a:bodyPr>
          <a:lstStyle/>
          <a:p>
            <a:pPr marL="0" marR="0" lvl="0" indent="0" algn="l" rtl="0">
              <a:lnSpc>
                <a:spcPct val="138000"/>
              </a:lnSpc>
              <a:spcBef>
                <a:spcPts val="0"/>
              </a:spcBef>
              <a:spcAft>
                <a:spcPts val="0"/>
              </a:spcAft>
              <a:buNone/>
            </a:pPr>
            <a:r>
              <a:rPr lang="en-US" sz="3200" i="0" u="none" strike="noStrike" cap="none" dirty="0">
                <a:solidFill>
                  <a:srgbClr val="000000"/>
                </a:solidFill>
                <a:latin typeface="+mj-lt"/>
                <a:ea typeface="Arimo"/>
                <a:cs typeface="Arimo"/>
                <a:sym typeface="Arimo"/>
              </a:rPr>
              <a:t>Data monitoring</a:t>
            </a:r>
            <a:endParaRPr dirty="0">
              <a:latin typeface="+mj-lt"/>
            </a:endParaRPr>
          </a:p>
        </p:txBody>
      </p:sp>
    </p:spTree>
    <p:extLst>
      <p:ext uri="{BB962C8B-B14F-4D97-AF65-F5344CB8AC3E}">
        <p14:creationId xmlns:p14="http://schemas.microsoft.com/office/powerpoint/2010/main" val="1471473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87536-E18A-7346-C3EC-ABAFDB75C9A1}"/>
              </a:ext>
            </a:extLst>
          </p:cNvPr>
          <p:cNvSpPr>
            <a:spLocks noGrp="1"/>
          </p:cNvSpPr>
          <p:nvPr>
            <p:ph type="title"/>
          </p:nvPr>
        </p:nvSpPr>
        <p:spPr/>
        <p:txBody>
          <a:bodyPr>
            <a:normAutofit fontScale="90000"/>
          </a:bodyPr>
          <a:lstStyle/>
          <a:p>
            <a:r>
              <a:rPr lang="en-US" dirty="0"/>
              <a:t>AI data governance traces data, ensures access to necessary tools, and manages bias</a:t>
            </a:r>
          </a:p>
        </p:txBody>
      </p:sp>
      <p:sp>
        <p:nvSpPr>
          <p:cNvPr id="21" name="Google Shape;194;p4">
            <a:extLst>
              <a:ext uri="{FF2B5EF4-FFF2-40B4-BE49-F238E27FC236}">
                <a16:creationId xmlns:a16="http://schemas.microsoft.com/office/drawing/2014/main" id="{F8A339B5-0BBE-B19E-D1CC-B46720469D71}"/>
              </a:ext>
            </a:extLst>
          </p:cNvPr>
          <p:cNvSpPr/>
          <p:nvPr/>
        </p:nvSpPr>
        <p:spPr>
          <a:xfrm>
            <a:off x="11658600" y="3044379"/>
            <a:ext cx="6174010" cy="3968575"/>
          </a:xfrm>
          <a:custGeom>
            <a:avLst/>
            <a:gdLst/>
            <a:ahLst/>
            <a:cxnLst/>
            <a:rect l="l" t="t" r="r" b="b"/>
            <a:pathLst>
              <a:path w="7002655" h="4501218" extrusionOk="0">
                <a:moveTo>
                  <a:pt x="0" y="0"/>
                </a:moveTo>
                <a:lnTo>
                  <a:pt x="7002655" y="0"/>
                </a:lnTo>
                <a:lnTo>
                  <a:pt x="7002655" y="4501218"/>
                </a:lnTo>
                <a:lnTo>
                  <a:pt x="0" y="4501218"/>
                </a:lnTo>
                <a:lnTo>
                  <a:pt x="0" y="0"/>
                </a:lnTo>
                <a:close/>
              </a:path>
            </a:pathLst>
          </a:custGeom>
          <a:blipFill rotWithShape="1">
            <a:blip r:embed="rId3">
              <a:alphaModFix/>
            </a:blip>
            <a:stretch>
              <a:fillRect b="4056"/>
            </a:stretch>
          </a:blipFill>
          <a:ln>
            <a:noFill/>
          </a:ln>
        </p:spPr>
        <p:txBody>
          <a:bodyPr/>
          <a:lstStyle/>
          <a:p>
            <a:endParaRPr lang="en-US"/>
          </a:p>
        </p:txBody>
      </p:sp>
      <p:grpSp>
        <p:nvGrpSpPr>
          <p:cNvPr id="29" name="Group 28">
            <a:extLst>
              <a:ext uri="{FF2B5EF4-FFF2-40B4-BE49-F238E27FC236}">
                <a16:creationId xmlns:a16="http://schemas.microsoft.com/office/drawing/2014/main" id="{F61B67B7-6FEF-86A0-DC28-F1994AC538D7}"/>
              </a:ext>
            </a:extLst>
          </p:cNvPr>
          <p:cNvGrpSpPr/>
          <p:nvPr/>
        </p:nvGrpSpPr>
        <p:grpSpPr>
          <a:xfrm>
            <a:off x="1121682" y="2436975"/>
            <a:ext cx="1417531" cy="1417531"/>
            <a:chOff x="1121682" y="1967970"/>
            <a:chExt cx="1417531" cy="1417531"/>
          </a:xfrm>
        </p:grpSpPr>
        <p:grpSp>
          <p:nvGrpSpPr>
            <p:cNvPr id="6" name="Google Shape;179;p4">
              <a:extLst>
                <a:ext uri="{FF2B5EF4-FFF2-40B4-BE49-F238E27FC236}">
                  <a16:creationId xmlns:a16="http://schemas.microsoft.com/office/drawing/2014/main" id="{72E2BB69-8F1B-D9E8-4848-0D4E2FF0B981}"/>
                </a:ext>
              </a:extLst>
            </p:cNvPr>
            <p:cNvGrpSpPr/>
            <p:nvPr/>
          </p:nvGrpSpPr>
          <p:grpSpPr>
            <a:xfrm>
              <a:off x="1121682" y="1967970"/>
              <a:ext cx="1417531" cy="1417531"/>
              <a:chOff x="0" y="0"/>
              <a:chExt cx="812800" cy="812800"/>
            </a:xfrm>
          </p:grpSpPr>
          <p:sp>
            <p:nvSpPr>
              <p:cNvPr id="7" name="Google Shape;180;p4">
                <a:extLst>
                  <a:ext uri="{FF2B5EF4-FFF2-40B4-BE49-F238E27FC236}">
                    <a16:creationId xmlns:a16="http://schemas.microsoft.com/office/drawing/2014/main" id="{AB444071-140F-37CE-5EBD-B391B63B55A2}"/>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81;p4">
                <a:extLst>
                  <a:ext uri="{FF2B5EF4-FFF2-40B4-BE49-F238E27FC236}">
                    <a16:creationId xmlns:a16="http://schemas.microsoft.com/office/drawing/2014/main" id="{B8AFC0DD-7835-5E04-7667-FCB87033A8F8}"/>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2" name="Google Shape;195;p4">
              <a:extLst>
                <a:ext uri="{FF2B5EF4-FFF2-40B4-BE49-F238E27FC236}">
                  <a16:creationId xmlns:a16="http://schemas.microsoft.com/office/drawing/2014/main" id="{4AE922E3-83F8-7F8C-8E07-868B6DE02B39}"/>
                </a:ext>
              </a:extLst>
            </p:cNvPr>
            <p:cNvSpPr/>
            <p:nvPr/>
          </p:nvSpPr>
          <p:spPr>
            <a:xfrm>
              <a:off x="1545552" y="2391840"/>
              <a:ext cx="569791" cy="569791"/>
            </a:xfrm>
            <a:custGeom>
              <a:avLst/>
              <a:gdLst/>
              <a:ahLst/>
              <a:cxnLst/>
              <a:rect l="l" t="t" r="r" b="b"/>
              <a:pathLst>
                <a:path w="569791" h="569791" extrusionOk="0">
                  <a:moveTo>
                    <a:pt x="0" y="0"/>
                  </a:moveTo>
                  <a:lnTo>
                    <a:pt x="569791" y="0"/>
                  </a:lnTo>
                  <a:lnTo>
                    <a:pt x="569791" y="569791"/>
                  </a:lnTo>
                  <a:lnTo>
                    <a:pt x="0" y="569791"/>
                  </a:lnTo>
                  <a:lnTo>
                    <a:pt x="0" y="0"/>
                  </a:lnTo>
                  <a:close/>
                </a:path>
              </a:pathLst>
            </a:custGeom>
            <a:blipFill rotWithShape="1">
              <a:blip r:embed="rId4">
                <a:alphaModFix/>
              </a:blip>
              <a:stretch>
                <a:fillRect/>
              </a:stretch>
            </a:blipFill>
            <a:ln>
              <a:noFill/>
            </a:ln>
          </p:spPr>
          <p:txBody>
            <a:bodyPr/>
            <a:lstStyle/>
            <a:p>
              <a:endParaRPr lang="en-US"/>
            </a:p>
          </p:txBody>
        </p:sp>
      </p:grpSp>
      <p:sp>
        <p:nvSpPr>
          <p:cNvPr id="23" name="Google Shape;197;p4">
            <a:extLst>
              <a:ext uri="{FF2B5EF4-FFF2-40B4-BE49-F238E27FC236}">
                <a16:creationId xmlns:a16="http://schemas.microsoft.com/office/drawing/2014/main" id="{11447313-05E6-3C4E-1753-D94222AC6605}"/>
              </a:ext>
            </a:extLst>
          </p:cNvPr>
          <p:cNvSpPr txBox="1"/>
          <p:nvPr/>
        </p:nvSpPr>
        <p:spPr>
          <a:xfrm>
            <a:off x="2849579" y="2805198"/>
            <a:ext cx="8047021" cy="797782"/>
          </a:xfrm>
          <a:prstGeom prst="rect">
            <a:avLst/>
          </a:prstGeom>
          <a:noFill/>
          <a:ln>
            <a:noFill/>
          </a:ln>
        </p:spPr>
        <p:txBody>
          <a:bodyPr spcFirstLastPara="1" wrap="square" lIns="0" tIns="0" rIns="0" bIns="0" anchor="t" anchorCtr="0">
            <a:spAutoFit/>
          </a:bodyPr>
          <a:lstStyle/>
          <a:p>
            <a:pPr marL="0" marR="0" lvl="0" indent="0" algn="l" rtl="0">
              <a:lnSpc>
                <a:spcPct val="108003"/>
              </a:lnSpc>
              <a:spcBef>
                <a:spcPts val="0"/>
              </a:spcBef>
              <a:spcAft>
                <a:spcPts val="0"/>
              </a:spcAft>
              <a:buNone/>
            </a:pPr>
            <a:r>
              <a:rPr lang="en-US" sz="2400" b="0" i="0" u="none" strike="noStrike" cap="none" dirty="0">
                <a:solidFill>
                  <a:srgbClr val="000000"/>
                </a:solidFill>
                <a:latin typeface="+mj-lt"/>
                <a:ea typeface="Arimo"/>
                <a:cs typeface="Arimo"/>
                <a:sym typeface="Arimo"/>
              </a:rPr>
              <a:t>Traces and documents the origin of data, associated models and metadata, and overall data pipelines for audit*</a:t>
            </a:r>
            <a:endParaRPr sz="1600" dirty="0">
              <a:latin typeface="+mj-lt"/>
            </a:endParaRPr>
          </a:p>
        </p:txBody>
      </p:sp>
      <p:sp>
        <p:nvSpPr>
          <p:cNvPr id="24" name="Google Shape;198;p4">
            <a:extLst>
              <a:ext uri="{FF2B5EF4-FFF2-40B4-BE49-F238E27FC236}">
                <a16:creationId xmlns:a16="http://schemas.microsoft.com/office/drawing/2014/main" id="{90789EF1-1450-68A1-3D0D-7F29EB09E513}"/>
              </a:ext>
            </a:extLst>
          </p:cNvPr>
          <p:cNvSpPr txBox="1"/>
          <p:nvPr/>
        </p:nvSpPr>
        <p:spPr>
          <a:xfrm>
            <a:off x="2849580" y="4774741"/>
            <a:ext cx="8047021" cy="1196674"/>
          </a:xfrm>
          <a:prstGeom prst="rect">
            <a:avLst/>
          </a:prstGeom>
          <a:noFill/>
          <a:ln>
            <a:noFill/>
          </a:ln>
        </p:spPr>
        <p:txBody>
          <a:bodyPr spcFirstLastPara="1" wrap="square" lIns="0" tIns="0" rIns="0" bIns="0" anchor="t" anchorCtr="0">
            <a:spAutoFit/>
          </a:bodyPr>
          <a:lstStyle/>
          <a:p>
            <a:pPr marL="0" marR="0" lvl="0" indent="0" algn="l" rtl="0">
              <a:lnSpc>
                <a:spcPct val="108003"/>
              </a:lnSpc>
              <a:spcBef>
                <a:spcPts val="0"/>
              </a:spcBef>
              <a:spcAft>
                <a:spcPts val="0"/>
              </a:spcAft>
              <a:buNone/>
            </a:pPr>
            <a:r>
              <a:rPr lang="en-US" sz="2400" b="0" i="0" u="none" strike="noStrike" cap="none" dirty="0">
                <a:solidFill>
                  <a:srgbClr val="000000"/>
                </a:solidFill>
                <a:latin typeface="+mj-lt"/>
                <a:ea typeface="Arimo"/>
                <a:cs typeface="Arimo"/>
                <a:sym typeface="Arimo"/>
              </a:rPr>
              <a:t>Plays a key role in ensuring that AI practitioners across the organization have access to the tools they need for AI development</a:t>
            </a:r>
            <a:endParaRPr sz="1600" dirty="0">
              <a:latin typeface="+mj-lt"/>
            </a:endParaRPr>
          </a:p>
        </p:txBody>
      </p:sp>
      <p:sp>
        <p:nvSpPr>
          <p:cNvPr id="25" name="Google Shape;199;p4">
            <a:extLst>
              <a:ext uri="{FF2B5EF4-FFF2-40B4-BE49-F238E27FC236}">
                <a16:creationId xmlns:a16="http://schemas.microsoft.com/office/drawing/2014/main" id="{91560269-048C-324D-355B-9D5A620502AB}"/>
              </a:ext>
            </a:extLst>
          </p:cNvPr>
          <p:cNvSpPr txBox="1"/>
          <p:nvPr/>
        </p:nvSpPr>
        <p:spPr>
          <a:xfrm>
            <a:off x="2849580" y="6913592"/>
            <a:ext cx="8047020" cy="797782"/>
          </a:xfrm>
          <a:prstGeom prst="rect">
            <a:avLst/>
          </a:prstGeom>
          <a:noFill/>
          <a:ln>
            <a:noFill/>
          </a:ln>
        </p:spPr>
        <p:txBody>
          <a:bodyPr spcFirstLastPara="1" wrap="square" lIns="0" tIns="0" rIns="0" bIns="0" anchor="t" anchorCtr="0">
            <a:spAutoFit/>
          </a:bodyPr>
          <a:lstStyle/>
          <a:p>
            <a:pPr marL="0" marR="0" lvl="0" indent="0" algn="l" rtl="0">
              <a:lnSpc>
                <a:spcPct val="108003"/>
              </a:lnSpc>
              <a:spcBef>
                <a:spcPts val="0"/>
              </a:spcBef>
              <a:spcAft>
                <a:spcPts val="0"/>
              </a:spcAft>
              <a:buNone/>
            </a:pPr>
            <a:r>
              <a:rPr lang="en-US" sz="2400" b="0" i="0" u="none" strike="noStrike" cap="none" dirty="0">
                <a:solidFill>
                  <a:srgbClr val="000000"/>
                </a:solidFill>
                <a:latin typeface="+mj-lt"/>
                <a:ea typeface="Arimo"/>
                <a:cs typeface="Arimo"/>
                <a:sym typeface="Arimo"/>
              </a:rPr>
              <a:t>Enables organizations to combat bias by intentionally collecting, structuring, and using data</a:t>
            </a:r>
            <a:endParaRPr sz="1600" dirty="0">
              <a:latin typeface="+mj-lt"/>
            </a:endParaRPr>
          </a:p>
        </p:txBody>
      </p:sp>
      <p:sp>
        <p:nvSpPr>
          <p:cNvPr id="26" name="Google Shape;200;p4">
            <a:extLst>
              <a:ext uri="{FF2B5EF4-FFF2-40B4-BE49-F238E27FC236}">
                <a16:creationId xmlns:a16="http://schemas.microsoft.com/office/drawing/2014/main" id="{E1CAFCC0-2947-769D-F1BD-858EAD752DCD}"/>
              </a:ext>
            </a:extLst>
          </p:cNvPr>
          <p:cNvSpPr txBox="1"/>
          <p:nvPr/>
        </p:nvSpPr>
        <p:spPr>
          <a:xfrm>
            <a:off x="1010000" y="8773501"/>
            <a:ext cx="15830200" cy="332399"/>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1800" i="0" u="none" strike="noStrike" cap="none" dirty="0">
                <a:solidFill>
                  <a:schemeClr val="tx1"/>
                </a:solidFill>
                <a:latin typeface="+mj-lt"/>
                <a:ea typeface="Arimo"/>
                <a:cs typeface="Arimo"/>
                <a:sym typeface="Arimo"/>
              </a:rPr>
              <a:t>*On page 13, here is IBM's approach to defining governance: https://www.ibm.com/downloads/cas/G9KXO4WK"</a:t>
            </a:r>
            <a:endParaRPr sz="1800" dirty="0">
              <a:solidFill>
                <a:schemeClr val="tx1"/>
              </a:solidFill>
              <a:latin typeface="+mj-lt"/>
            </a:endParaRPr>
          </a:p>
        </p:txBody>
      </p:sp>
      <p:grpSp>
        <p:nvGrpSpPr>
          <p:cNvPr id="30" name="Group 29">
            <a:extLst>
              <a:ext uri="{FF2B5EF4-FFF2-40B4-BE49-F238E27FC236}">
                <a16:creationId xmlns:a16="http://schemas.microsoft.com/office/drawing/2014/main" id="{0762C097-6FBE-7FC5-6BD3-C1A8E2AE5539}"/>
              </a:ext>
            </a:extLst>
          </p:cNvPr>
          <p:cNvGrpSpPr/>
          <p:nvPr/>
        </p:nvGrpSpPr>
        <p:grpSpPr>
          <a:xfrm>
            <a:off x="1121682" y="4491172"/>
            <a:ext cx="1417531" cy="1417531"/>
            <a:chOff x="1121682" y="4022167"/>
            <a:chExt cx="1417531" cy="1417531"/>
          </a:xfrm>
        </p:grpSpPr>
        <p:grpSp>
          <p:nvGrpSpPr>
            <p:cNvPr id="12" name="Google Shape;185;p4">
              <a:extLst>
                <a:ext uri="{FF2B5EF4-FFF2-40B4-BE49-F238E27FC236}">
                  <a16:creationId xmlns:a16="http://schemas.microsoft.com/office/drawing/2014/main" id="{0C99EB9F-1B58-E091-41F6-57F39BE121C3}"/>
                </a:ext>
              </a:extLst>
            </p:cNvPr>
            <p:cNvGrpSpPr/>
            <p:nvPr/>
          </p:nvGrpSpPr>
          <p:grpSpPr>
            <a:xfrm>
              <a:off x="1121682" y="4022167"/>
              <a:ext cx="1417531" cy="1417531"/>
              <a:chOff x="0" y="0"/>
              <a:chExt cx="812800" cy="812800"/>
            </a:xfrm>
          </p:grpSpPr>
          <p:sp>
            <p:nvSpPr>
              <p:cNvPr id="13" name="Google Shape;186;p4">
                <a:extLst>
                  <a:ext uri="{FF2B5EF4-FFF2-40B4-BE49-F238E27FC236}">
                    <a16:creationId xmlns:a16="http://schemas.microsoft.com/office/drawing/2014/main" id="{7E3E2A93-0A03-341E-2DE3-467E8F8ADF83}"/>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87;p4">
                <a:extLst>
                  <a:ext uri="{FF2B5EF4-FFF2-40B4-BE49-F238E27FC236}">
                    <a16:creationId xmlns:a16="http://schemas.microsoft.com/office/drawing/2014/main" id="{0AFF98E8-53E4-0029-2A07-D97A9AF87DC2}"/>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7" name="Google Shape;208;p4">
              <a:extLst>
                <a:ext uri="{FF2B5EF4-FFF2-40B4-BE49-F238E27FC236}">
                  <a16:creationId xmlns:a16="http://schemas.microsoft.com/office/drawing/2014/main" id="{E841E49A-8DF1-81D9-8E33-7BAFFBB73041}"/>
                </a:ext>
              </a:extLst>
            </p:cNvPr>
            <p:cNvSpPr/>
            <p:nvPr/>
          </p:nvSpPr>
          <p:spPr>
            <a:xfrm>
              <a:off x="1545552" y="4446037"/>
              <a:ext cx="569791" cy="569791"/>
            </a:xfrm>
            <a:custGeom>
              <a:avLst/>
              <a:gdLst/>
              <a:ahLst/>
              <a:cxnLst/>
              <a:rect l="l" t="t" r="r" b="b"/>
              <a:pathLst>
                <a:path w="569791" h="569791" extrusionOk="0">
                  <a:moveTo>
                    <a:pt x="0" y="0"/>
                  </a:moveTo>
                  <a:lnTo>
                    <a:pt x="569791" y="0"/>
                  </a:lnTo>
                  <a:lnTo>
                    <a:pt x="569791" y="569791"/>
                  </a:lnTo>
                  <a:lnTo>
                    <a:pt x="0" y="569791"/>
                  </a:lnTo>
                  <a:lnTo>
                    <a:pt x="0" y="0"/>
                  </a:lnTo>
                  <a:close/>
                </a:path>
              </a:pathLst>
            </a:custGeom>
            <a:blipFill rotWithShape="1">
              <a:blip r:embed="rId4">
                <a:alphaModFix/>
              </a:blip>
              <a:stretch>
                <a:fillRect/>
              </a:stretch>
            </a:blipFill>
            <a:ln>
              <a:noFill/>
            </a:ln>
          </p:spPr>
          <p:txBody>
            <a:bodyPr/>
            <a:lstStyle/>
            <a:p>
              <a:endParaRPr lang="en-US"/>
            </a:p>
          </p:txBody>
        </p:sp>
      </p:grpSp>
      <p:grpSp>
        <p:nvGrpSpPr>
          <p:cNvPr id="31" name="Group 30">
            <a:extLst>
              <a:ext uri="{FF2B5EF4-FFF2-40B4-BE49-F238E27FC236}">
                <a16:creationId xmlns:a16="http://schemas.microsoft.com/office/drawing/2014/main" id="{3D65E7FF-D2BC-7889-872B-9F904CE13419}"/>
              </a:ext>
            </a:extLst>
          </p:cNvPr>
          <p:cNvGrpSpPr/>
          <p:nvPr/>
        </p:nvGrpSpPr>
        <p:grpSpPr>
          <a:xfrm>
            <a:off x="1121682" y="6545369"/>
            <a:ext cx="1417531" cy="1417531"/>
            <a:chOff x="1121682" y="6076364"/>
            <a:chExt cx="1417531" cy="1417531"/>
          </a:xfrm>
        </p:grpSpPr>
        <p:grpSp>
          <p:nvGrpSpPr>
            <p:cNvPr id="18" name="Google Shape;191;p4">
              <a:extLst>
                <a:ext uri="{FF2B5EF4-FFF2-40B4-BE49-F238E27FC236}">
                  <a16:creationId xmlns:a16="http://schemas.microsoft.com/office/drawing/2014/main" id="{BEA7139B-70D3-223A-DF8B-FDCC81B60A63}"/>
                </a:ext>
              </a:extLst>
            </p:cNvPr>
            <p:cNvGrpSpPr/>
            <p:nvPr/>
          </p:nvGrpSpPr>
          <p:grpSpPr>
            <a:xfrm>
              <a:off x="1121682" y="6076364"/>
              <a:ext cx="1417531" cy="1417531"/>
              <a:chOff x="0" y="0"/>
              <a:chExt cx="812800" cy="812800"/>
            </a:xfrm>
          </p:grpSpPr>
          <p:sp>
            <p:nvSpPr>
              <p:cNvPr id="19" name="Google Shape;192;p4">
                <a:extLst>
                  <a:ext uri="{FF2B5EF4-FFF2-40B4-BE49-F238E27FC236}">
                    <a16:creationId xmlns:a16="http://schemas.microsoft.com/office/drawing/2014/main" id="{011B90E8-49FE-5418-DB55-CCA8BCB3DDCC}"/>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93;p4">
                <a:extLst>
                  <a:ext uri="{FF2B5EF4-FFF2-40B4-BE49-F238E27FC236}">
                    <a16:creationId xmlns:a16="http://schemas.microsoft.com/office/drawing/2014/main" id="{EA22927C-01D3-90B1-E48D-8893E6260516}"/>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8" name="Google Shape;209;p4">
              <a:extLst>
                <a:ext uri="{FF2B5EF4-FFF2-40B4-BE49-F238E27FC236}">
                  <a16:creationId xmlns:a16="http://schemas.microsoft.com/office/drawing/2014/main" id="{0060CD19-A6E7-2482-6911-15C4E1FED25C}"/>
                </a:ext>
              </a:extLst>
            </p:cNvPr>
            <p:cNvSpPr/>
            <p:nvPr/>
          </p:nvSpPr>
          <p:spPr>
            <a:xfrm>
              <a:off x="1545552" y="6500234"/>
              <a:ext cx="569791" cy="569791"/>
            </a:xfrm>
            <a:custGeom>
              <a:avLst/>
              <a:gdLst/>
              <a:ahLst/>
              <a:cxnLst/>
              <a:rect l="l" t="t" r="r" b="b"/>
              <a:pathLst>
                <a:path w="569791" h="569791" extrusionOk="0">
                  <a:moveTo>
                    <a:pt x="0" y="0"/>
                  </a:moveTo>
                  <a:lnTo>
                    <a:pt x="569791" y="0"/>
                  </a:lnTo>
                  <a:lnTo>
                    <a:pt x="569791" y="569791"/>
                  </a:lnTo>
                  <a:lnTo>
                    <a:pt x="0" y="569791"/>
                  </a:lnTo>
                  <a:lnTo>
                    <a:pt x="0" y="0"/>
                  </a:lnTo>
                  <a:close/>
                </a:path>
              </a:pathLst>
            </a:custGeom>
            <a:blipFill rotWithShape="1">
              <a:blip r:embed="rId4">
                <a:alphaModFix/>
              </a:blip>
              <a:stretch>
                <a:fillRect/>
              </a:stretch>
            </a:blipFill>
            <a:ln>
              <a:noFill/>
            </a:ln>
          </p:spPr>
          <p:txBody>
            <a:bodyPr/>
            <a:lstStyle/>
            <a:p>
              <a:endParaRPr lang="en-US"/>
            </a:p>
          </p:txBody>
        </p:sp>
      </p:grpSp>
    </p:spTree>
    <p:extLst>
      <p:ext uri="{BB962C8B-B14F-4D97-AF65-F5344CB8AC3E}">
        <p14:creationId xmlns:p14="http://schemas.microsoft.com/office/powerpoint/2010/main" val="1509556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6281D-45F1-1BBC-2EDB-B04AB7B0A229}"/>
              </a:ext>
            </a:extLst>
          </p:cNvPr>
          <p:cNvSpPr>
            <a:spLocks noGrp="1"/>
          </p:cNvSpPr>
          <p:nvPr>
            <p:ph type="title"/>
          </p:nvPr>
        </p:nvSpPr>
        <p:spPr/>
        <p:txBody>
          <a:bodyPr>
            <a:normAutofit fontScale="90000"/>
          </a:bodyPr>
          <a:lstStyle/>
          <a:p>
            <a:r>
              <a:rPr lang="en-US" dirty="0"/>
              <a:t>Though role title may vary, the chief steward of data is responsible for two main functions</a:t>
            </a:r>
          </a:p>
        </p:txBody>
      </p:sp>
      <p:sp>
        <p:nvSpPr>
          <p:cNvPr id="17" name="Text Placeholder 16">
            <a:extLst>
              <a:ext uri="{FF2B5EF4-FFF2-40B4-BE49-F238E27FC236}">
                <a16:creationId xmlns:a16="http://schemas.microsoft.com/office/drawing/2014/main" id="{DF2A451F-B9DB-1E4D-F97E-1E9DC6863825}"/>
              </a:ext>
            </a:extLst>
          </p:cNvPr>
          <p:cNvSpPr>
            <a:spLocks noGrp="1"/>
          </p:cNvSpPr>
          <p:nvPr>
            <p:ph type="body" idx="1"/>
          </p:nvPr>
        </p:nvSpPr>
        <p:spPr>
          <a:xfrm>
            <a:off x="1266825" y="2362200"/>
            <a:ext cx="7572375" cy="6574325"/>
          </a:xfrm>
        </p:spPr>
        <p:txBody>
          <a:bodyPr>
            <a:normAutofit/>
          </a:bodyPr>
          <a:lstStyle/>
          <a:p>
            <a:r>
              <a:rPr lang="en-US" sz="2000" dirty="0"/>
              <a:t>One of several roles may be the chief steward of data within an organization</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Although one of the above roles likely holds ultimate responsibility for data governance, it is important for data/tech teams to work closely with programs teams</a:t>
            </a:r>
          </a:p>
          <a:p>
            <a:endParaRPr lang="en-US" sz="2000" dirty="0"/>
          </a:p>
          <a:p>
            <a:endParaRPr lang="en-US" sz="2000" dirty="0"/>
          </a:p>
        </p:txBody>
      </p:sp>
      <p:sp>
        <p:nvSpPr>
          <p:cNvPr id="5" name="Freeform: Shape 4">
            <a:extLst>
              <a:ext uri="{FF2B5EF4-FFF2-40B4-BE49-F238E27FC236}">
                <a16:creationId xmlns:a16="http://schemas.microsoft.com/office/drawing/2014/main" id="{5B602D10-67AD-0184-271E-9E58FD9EB3D2}"/>
              </a:ext>
            </a:extLst>
          </p:cNvPr>
          <p:cNvSpPr/>
          <p:nvPr/>
        </p:nvSpPr>
        <p:spPr>
          <a:xfrm>
            <a:off x="4567714" y="3274453"/>
            <a:ext cx="1991121" cy="2288645"/>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bg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673" tIns="429037" rIns="382673" bIns="429037" numCol="1" spcCol="1270" anchor="ctr" anchorCtr="0">
            <a:noAutofit/>
          </a:bodyPr>
          <a:lstStyle/>
          <a:p>
            <a:pPr marL="0" lvl="0" indent="0" algn="ctr" defTabSz="844550">
              <a:lnSpc>
                <a:spcPct val="90000"/>
              </a:lnSpc>
              <a:spcBef>
                <a:spcPct val="0"/>
              </a:spcBef>
              <a:spcAft>
                <a:spcPct val="35000"/>
              </a:spcAft>
              <a:buNone/>
            </a:pPr>
            <a:r>
              <a:rPr lang="en-US" sz="2000" b="1" kern="1200" dirty="0"/>
              <a:t>CTO</a:t>
            </a:r>
          </a:p>
        </p:txBody>
      </p:sp>
      <p:sp>
        <p:nvSpPr>
          <p:cNvPr id="7" name="Freeform: Shape 6">
            <a:extLst>
              <a:ext uri="{FF2B5EF4-FFF2-40B4-BE49-F238E27FC236}">
                <a16:creationId xmlns:a16="http://schemas.microsoft.com/office/drawing/2014/main" id="{D56EF216-F7FC-5ADD-AD90-27DCCAE9446E}"/>
              </a:ext>
            </a:extLst>
          </p:cNvPr>
          <p:cNvSpPr/>
          <p:nvPr/>
        </p:nvSpPr>
        <p:spPr>
          <a:xfrm>
            <a:off x="2417303" y="3274453"/>
            <a:ext cx="1991121" cy="2288645"/>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rgbClr val="29A79A"/>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0283" tIns="356647" rIns="310283" bIns="356647" numCol="1" spcCol="1270" anchor="ctr" anchorCtr="0">
            <a:noAutofit/>
          </a:bodyPr>
          <a:lstStyle/>
          <a:p>
            <a:pPr marL="0" lvl="0" indent="0" algn="ctr" defTabSz="1600200">
              <a:lnSpc>
                <a:spcPct val="90000"/>
              </a:lnSpc>
              <a:spcBef>
                <a:spcPct val="0"/>
              </a:spcBef>
              <a:spcAft>
                <a:spcPct val="35000"/>
              </a:spcAft>
              <a:buNone/>
            </a:pPr>
            <a:r>
              <a:rPr lang="en-US" sz="2000" b="1" kern="1200" dirty="0"/>
              <a:t>COO</a:t>
            </a:r>
          </a:p>
        </p:txBody>
      </p:sp>
      <p:sp>
        <p:nvSpPr>
          <p:cNvPr id="8" name="Freeform: Shape 7">
            <a:extLst>
              <a:ext uri="{FF2B5EF4-FFF2-40B4-BE49-F238E27FC236}">
                <a16:creationId xmlns:a16="http://schemas.microsoft.com/office/drawing/2014/main" id="{DDEEAD08-5FE8-24DF-A2BF-B58104E4E30C}"/>
              </a:ext>
            </a:extLst>
          </p:cNvPr>
          <p:cNvSpPr/>
          <p:nvPr/>
        </p:nvSpPr>
        <p:spPr>
          <a:xfrm>
            <a:off x="3488389" y="5217055"/>
            <a:ext cx="1991121" cy="2288645"/>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bg1">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2673" tIns="429037" rIns="382673" bIns="429037" numCol="1" spcCol="1270" anchor="ctr" anchorCtr="0">
            <a:noAutofit/>
          </a:bodyPr>
          <a:lstStyle/>
          <a:p>
            <a:pPr marL="0" lvl="0" indent="0" algn="ctr" defTabSz="844550">
              <a:lnSpc>
                <a:spcPct val="90000"/>
              </a:lnSpc>
              <a:spcBef>
                <a:spcPct val="0"/>
              </a:spcBef>
              <a:spcAft>
                <a:spcPct val="35000"/>
              </a:spcAft>
              <a:buNone/>
            </a:pPr>
            <a:r>
              <a:rPr lang="en-US" sz="2000" b="1" kern="1200" dirty="0"/>
              <a:t>Director of IT</a:t>
            </a:r>
          </a:p>
        </p:txBody>
      </p:sp>
      <p:sp>
        <p:nvSpPr>
          <p:cNvPr id="10" name="Freeform: Shape 9">
            <a:extLst>
              <a:ext uri="{FF2B5EF4-FFF2-40B4-BE49-F238E27FC236}">
                <a16:creationId xmlns:a16="http://schemas.microsoft.com/office/drawing/2014/main" id="{93D42487-E23C-0B6A-1D25-95860514D546}"/>
              </a:ext>
            </a:extLst>
          </p:cNvPr>
          <p:cNvSpPr/>
          <p:nvPr/>
        </p:nvSpPr>
        <p:spPr>
          <a:xfrm>
            <a:off x="5638800" y="5217055"/>
            <a:ext cx="1991121" cy="2288645"/>
          </a:xfrm>
          <a:custGeom>
            <a:avLst/>
            <a:gdLst>
              <a:gd name="connsiteX0" fmla="*/ 0 w 2288645"/>
              <a:gd name="connsiteY0" fmla="*/ 995561 h 1991121"/>
              <a:gd name="connsiteX1" fmla="*/ 497780 w 2288645"/>
              <a:gd name="connsiteY1" fmla="*/ 0 h 1991121"/>
              <a:gd name="connsiteX2" fmla="*/ 1790865 w 2288645"/>
              <a:gd name="connsiteY2" fmla="*/ 0 h 1991121"/>
              <a:gd name="connsiteX3" fmla="*/ 2288645 w 2288645"/>
              <a:gd name="connsiteY3" fmla="*/ 995561 h 1991121"/>
              <a:gd name="connsiteX4" fmla="*/ 1790865 w 2288645"/>
              <a:gd name="connsiteY4" fmla="*/ 1991121 h 1991121"/>
              <a:gd name="connsiteX5" fmla="*/ 497780 w 2288645"/>
              <a:gd name="connsiteY5" fmla="*/ 1991121 h 1991121"/>
              <a:gd name="connsiteX6" fmla="*/ 0 w 2288645"/>
              <a:gd name="connsiteY6" fmla="*/ 995561 h 1991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45" h="1991121">
                <a:moveTo>
                  <a:pt x="1144322" y="0"/>
                </a:moveTo>
                <a:lnTo>
                  <a:pt x="2288645" y="433069"/>
                </a:lnTo>
                <a:lnTo>
                  <a:pt x="2288645" y="1558052"/>
                </a:lnTo>
                <a:lnTo>
                  <a:pt x="1144322" y="1991121"/>
                </a:lnTo>
                <a:lnTo>
                  <a:pt x="0" y="1558052"/>
                </a:lnTo>
                <a:lnTo>
                  <a:pt x="0" y="433069"/>
                </a:lnTo>
                <a:lnTo>
                  <a:pt x="1144322" y="0"/>
                </a:lnTo>
                <a:close/>
              </a:path>
            </a:pathLst>
          </a:custGeom>
          <a:solidFill>
            <a:schemeClr val="accent2">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10283" tIns="356647" rIns="310283" bIns="356647" numCol="1" spcCol="1270" anchor="ctr" anchorCtr="0">
            <a:noAutofit/>
          </a:bodyPr>
          <a:lstStyle/>
          <a:p>
            <a:pPr marL="0" lvl="0" indent="0" algn="ctr" defTabSz="1600200">
              <a:lnSpc>
                <a:spcPct val="90000"/>
              </a:lnSpc>
              <a:spcBef>
                <a:spcPct val="0"/>
              </a:spcBef>
              <a:spcAft>
                <a:spcPct val="35000"/>
              </a:spcAft>
              <a:buNone/>
            </a:pPr>
            <a:r>
              <a:rPr lang="en-US" sz="2000" b="1" kern="1200" dirty="0"/>
              <a:t>Director of Operations</a:t>
            </a:r>
          </a:p>
        </p:txBody>
      </p:sp>
      <p:grpSp>
        <p:nvGrpSpPr>
          <p:cNvPr id="18" name="Group 17">
            <a:extLst>
              <a:ext uri="{FF2B5EF4-FFF2-40B4-BE49-F238E27FC236}">
                <a16:creationId xmlns:a16="http://schemas.microsoft.com/office/drawing/2014/main" id="{4B4B82B6-8FE6-9D0E-F062-D4163F2DB395}"/>
              </a:ext>
            </a:extLst>
          </p:cNvPr>
          <p:cNvGrpSpPr/>
          <p:nvPr/>
        </p:nvGrpSpPr>
        <p:grpSpPr>
          <a:xfrm>
            <a:off x="10591800" y="2933700"/>
            <a:ext cx="1222469" cy="1222469"/>
            <a:chOff x="1028700" y="3968530"/>
            <a:chExt cx="1222469" cy="1222469"/>
          </a:xfrm>
        </p:grpSpPr>
        <p:grpSp>
          <p:nvGrpSpPr>
            <p:cNvPr id="19" name="Google Shape;217;p5">
              <a:extLst>
                <a:ext uri="{FF2B5EF4-FFF2-40B4-BE49-F238E27FC236}">
                  <a16:creationId xmlns:a16="http://schemas.microsoft.com/office/drawing/2014/main" id="{FA6BB678-1763-98FA-4B48-4C860F15A1E8}"/>
                </a:ext>
              </a:extLst>
            </p:cNvPr>
            <p:cNvGrpSpPr/>
            <p:nvPr/>
          </p:nvGrpSpPr>
          <p:grpSpPr>
            <a:xfrm>
              <a:off x="1028700" y="3968530"/>
              <a:ext cx="1222469" cy="1222469"/>
              <a:chOff x="0" y="0"/>
              <a:chExt cx="812800" cy="812800"/>
            </a:xfrm>
          </p:grpSpPr>
          <p:sp>
            <p:nvSpPr>
              <p:cNvPr id="21" name="Google Shape;218;p5">
                <a:extLst>
                  <a:ext uri="{FF2B5EF4-FFF2-40B4-BE49-F238E27FC236}">
                    <a16:creationId xmlns:a16="http://schemas.microsoft.com/office/drawing/2014/main" id="{87913251-B92D-00F9-5997-DBF4D512040D}"/>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19;p5">
                <a:extLst>
                  <a:ext uri="{FF2B5EF4-FFF2-40B4-BE49-F238E27FC236}">
                    <a16:creationId xmlns:a16="http://schemas.microsoft.com/office/drawing/2014/main" id="{87B199DF-744C-041E-CF40-D7E41C6E9480}"/>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0" name="Google Shape;230;p5">
              <a:extLst>
                <a:ext uri="{FF2B5EF4-FFF2-40B4-BE49-F238E27FC236}">
                  <a16:creationId xmlns:a16="http://schemas.microsoft.com/office/drawing/2014/main" id="{671E0E91-9896-94C2-A9E3-669C487CCBD9}"/>
                </a:ext>
              </a:extLst>
            </p:cNvPr>
            <p:cNvSpPr/>
            <p:nvPr/>
          </p:nvSpPr>
          <p:spPr>
            <a:xfrm>
              <a:off x="1326365" y="4266587"/>
              <a:ext cx="627138" cy="626354"/>
            </a:xfrm>
            <a:custGeom>
              <a:avLst/>
              <a:gdLst/>
              <a:ahLst/>
              <a:cxnLst/>
              <a:rect l="l" t="t" r="r" b="b"/>
              <a:pathLst>
                <a:path w="627138" h="626354" extrusionOk="0">
                  <a:moveTo>
                    <a:pt x="0" y="0"/>
                  </a:moveTo>
                  <a:lnTo>
                    <a:pt x="627138" y="0"/>
                  </a:lnTo>
                  <a:lnTo>
                    <a:pt x="627138" y="626354"/>
                  </a:lnTo>
                  <a:lnTo>
                    <a:pt x="0" y="626354"/>
                  </a:lnTo>
                  <a:lnTo>
                    <a:pt x="0" y="0"/>
                  </a:lnTo>
                  <a:close/>
                </a:path>
              </a:pathLst>
            </a:custGeom>
            <a:blipFill rotWithShape="1">
              <a:blip r:embed="rId3">
                <a:alphaModFix/>
              </a:blip>
              <a:stretch>
                <a:fillRect/>
              </a:stretch>
            </a:blipFill>
            <a:ln>
              <a:noFill/>
            </a:ln>
          </p:spPr>
          <p:txBody>
            <a:bodyPr/>
            <a:lstStyle/>
            <a:p>
              <a:endParaRPr lang="en-US"/>
            </a:p>
          </p:txBody>
        </p:sp>
      </p:grpSp>
      <p:grpSp>
        <p:nvGrpSpPr>
          <p:cNvPr id="23" name="Group 22">
            <a:extLst>
              <a:ext uri="{FF2B5EF4-FFF2-40B4-BE49-F238E27FC236}">
                <a16:creationId xmlns:a16="http://schemas.microsoft.com/office/drawing/2014/main" id="{DC6F4328-5692-4C52-2D47-1EE1CB6F2016}"/>
              </a:ext>
            </a:extLst>
          </p:cNvPr>
          <p:cNvGrpSpPr/>
          <p:nvPr/>
        </p:nvGrpSpPr>
        <p:grpSpPr>
          <a:xfrm>
            <a:off x="10591800" y="4464372"/>
            <a:ext cx="1222469" cy="1222469"/>
            <a:chOff x="1028700" y="5527949"/>
            <a:chExt cx="1222469" cy="1222469"/>
          </a:xfrm>
        </p:grpSpPr>
        <p:grpSp>
          <p:nvGrpSpPr>
            <p:cNvPr id="24" name="Google Shape;223;p5">
              <a:extLst>
                <a:ext uri="{FF2B5EF4-FFF2-40B4-BE49-F238E27FC236}">
                  <a16:creationId xmlns:a16="http://schemas.microsoft.com/office/drawing/2014/main" id="{D989DAA8-6B0A-AEB8-F2A9-9B1BB776737A}"/>
                </a:ext>
              </a:extLst>
            </p:cNvPr>
            <p:cNvGrpSpPr/>
            <p:nvPr/>
          </p:nvGrpSpPr>
          <p:grpSpPr>
            <a:xfrm>
              <a:off x="1028700" y="5527949"/>
              <a:ext cx="1222469" cy="1222469"/>
              <a:chOff x="0" y="0"/>
              <a:chExt cx="812800" cy="812800"/>
            </a:xfrm>
          </p:grpSpPr>
          <p:sp>
            <p:nvSpPr>
              <p:cNvPr id="26" name="Google Shape;224;p5">
                <a:extLst>
                  <a:ext uri="{FF2B5EF4-FFF2-40B4-BE49-F238E27FC236}">
                    <a16:creationId xmlns:a16="http://schemas.microsoft.com/office/drawing/2014/main" id="{194443D5-E71D-19C3-6180-C83BE16AE4DD}"/>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25;p5">
                <a:extLst>
                  <a:ext uri="{FF2B5EF4-FFF2-40B4-BE49-F238E27FC236}">
                    <a16:creationId xmlns:a16="http://schemas.microsoft.com/office/drawing/2014/main" id="{CEE4D599-1779-E8DC-8927-15A13255EB18}"/>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5" name="Google Shape;231;p5">
              <a:extLst>
                <a:ext uri="{FF2B5EF4-FFF2-40B4-BE49-F238E27FC236}">
                  <a16:creationId xmlns:a16="http://schemas.microsoft.com/office/drawing/2014/main" id="{AC7A1331-D6F6-2460-0BA1-9F24D40823F2}"/>
                </a:ext>
              </a:extLst>
            </p:cNvPr>
            <p:cNvSpPr/>
            <p:nvPr/>
          </p:nvSpPr>
          <p:spPr>
            <a:xfrm>
              <a:off x="1272945" y="5814857"/>
              <a:ext cx="733978" cy="648653"/>
            </a:xfrm>
            <a:custGeom>
              <a:avLst/>
              <a:gdLst/>
              <a:ahLst/>
              <a:cxnLst/>
              <a:rect l="l" t="t" r="r" b="b"/>
              <a:pathLst>
                <a:path w="733978" h="648653" extrusionOk="0">
                  <a:moveTo>
                    <a:pt x="0" y="0"/>
                  </a:moveTo>
                  <a:lnTo>
                    <a:pt x="733978" y="0"/>
                  </a:lnTo>
                  <a:lnTo>
                    <a:pt x="733978" y="648653"/>
                  </a:lnTo>
                  <a:lnTo>
                    <a:pt x="0" y="648653"/>
                  </a:lnTo>
                  <a:lnTo>
                    <a:pt x="0" y="0"/>
                  </a:lnTo>
                  <a:close/>
                </a:path>
              </a:pathLst>
            </a:custGeom>
            <a:blipFill rotWithShape="1">
              <a:blip r:embed="rId4">
                <a:alphaModFix/>
              </a:blip>
              <a:stretch>
                <a:fillRect/>
              </a:stretch>
            </a:blipFill>
            <a:ln>
              <a:noFill/>
            </a:ln>
          </p:spPr>
          <p:txBody>
            <a:bodyPr/>
            <a:lstStyle/>
            <a:p>
              <a:endParaRPr lang="en-US"/>
            </a:p>
          </p:txBody>
        </p:sp>
      </p:grpSp>
      <p:sp>
        <p:nvSpPr>
          <p:cNvPr id="28" name="Google Shape;236;p5">
            <a:extLst>
              <a:ext uri="{FF2B5EF4-FFF2-40B4-BE49-F238E27FC236}">
                <a16:creationId xmlns:a16="http://schemas.microsoft.com/office/drawing/2014/main" id="{D025C0D7-BF79-2803-A765-E3566B314DC8}"/>
              </a:ext>
            </a:extLst>
          </p:cNvPr>
          <p:cNvSpPr txBox="1"/>
          <p:nvPr/>
        </p:nvSpPr>
        <p:spPr>
          <a:xfrm>
            <a:off x="12192000" y="2996515"/>
            <a:ext cx="4876800" cy="1096839"/>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2200" i="0" u="none" strike="noStrike" cap="none" dirty="0">
                <a:solidFill>
                  <a:srgbClr val="100F0D"/>
                </a:solidFill>
                <a:latin typeface="Arial" panose="020B0604020202020204" pitchFamily="34" charset="0"/>
                <a:ea typeface="Arimo"/>
                <a:cs typeface="Arimo"/>
                <a:sym typeface="Arimo"/>
              </a:rPr>
              <a:t>Create a central AI technical resource allows for greater insight into all the AI initiatives in the organization</a:t>
            </a:r>
            <a:endParaRPr dirty="0">
              <a:latin typeface="Arial" panose="020B0604020202020204" pitchFamily="34" charset="0"/>
            </a:endParaRPr>
          </a:p>
        </p:txBody>
      </p:sp>
      <p:sp>
        <p:nvSpPr>
          <p:cNvPr id="29" name="Google Shape;237;p5">
            <a:extLst>
              <a:ext uri="{FF2B5EF4-FFF2-40B4-BE49-F238E27FC236}">
                <a16:creationId xmlns:a16="http://schemas.microsoft.com/office/drawing/2014/main" id="{3354BCB7-0FC0-C73A-D756-CDF34AA2CEB6}"/>
              </a:ext>
            </a:extLst>
          </p:cNvPr>
          <p:cNvSpPr txBox="1"/>
          <p:nvPr/>
        </p:nvSpPr>
        <p:spPr>
          <a:xfrm>
            <a:off x="12174588" y="4709993"/>
            <a:ext cx="4637688" cy="731226"/>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2200" i="0" u="none" strike="noStrike" cap="none" dirty="0">
                <a:solidFill>
                  <a:srgbClr val="100F0D"/>
                </a:solidFill>
                <a:latin typeface="Arial" panose="020B0604020202020204" pitchFamily="34" charset="0"/>
                <a:ea typeface="Arimo"/>
                <a:cs typeface="Arimo"/>
                <a:sym typeface="Arimo"/>
              </a:rPr>
              <a:t>Create a structure for monitoring AI projects</a:t>
            </a:r>
            <a:endParaRPr dirty="0">
              <a:latin typeface="Arial" panose="020B0604020202020204" pitchFamily="34" charset="0"/>
            </a:endParaRPr>
          </a:p>
        </p:txBody>
      </p:sp>
      <p:sp>
        <p:nvSpPr>
          <p:cNvPr id="42" name="Isosceles Triangle 41">
            <a:extLst>
              <a:ext uri="{FF2B5EF4-FFF2-40B4-BE49-F238E27FC236}">
                <a16:creationId xmlns:a16="http://schemas.microsoft.com/office/drawing/2014/main" id="{3F28182A-BB4C-B3E4-1D45-39929DE5B88B}"/>
              </a:ext>
            </a:extLst>
          </p:cNvPr>
          <p:cNvSpPr/>
          <p:nvPr/>
        </p:nvSpPr>
        <p:spPr>
          <a:xfrm rot="5400000">
            <a:off x="7022284" y="5290943"/>
            <a:ext cx="5403273" cy="245441"/>
          </a:xfrm>
          <a:prstGeom prst="triangle">
            <a:avLst/>
          </a:prstGeom>
          <a:solidFill>
            <a:schemeClr val="bg1">
              <a:lumMod val="65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00" dirty="0">
              <a:solidFill>
                <a:sysClr val="windowText" lastClr="000000"/>
              </a:solidFill>
            </a:endParaRPr>
          </a:p>
        </p:txBody>
      </p:sp>
      <p:sp>
        <p:nvSpPr>
          <p:cNvPr id="44" name="Google Shape;236;p5">
            <a:extLst>
              <a:ext uri="{FF2B5EF4-FFF2-40B4-BE49-F238E27FC236}">
                <a16:creationId xmlns:a16="http://schemas.microsoft.com/office/drawing/2014/main" id="{D3F8440E-327D-90DD-8084-D20B853D8697}"/>
              </a:ext>
            </a:extLst>
          </p:cNvPr>
          <p:cNvSpPr txBox="1"/>
          <p:nvPr/>
        </p:nvSpPr>
        <p:spPr>
          <a:xfrm>
            <a:off x="11277600" y="2247900"/>
            <a:ext cx="4876800" cy="465384"/>
          </a:xfrm>
          <a:prstGeom prst="rect">
            <a:avLst/>
          </a:prstGeom>
          <a:noFill/>
          <a:ln>
            <a:noFill/>
          </a:ln>
        </p:spPr>
        <p:txBody>
          <a:bodyPr spcFirstLastPara="1" wrap="square" lIns="0" tIns="0" rIns="0" bIns="0" anchor="t" anchorCtr="0">
            <a:spAutoFit/>
          </a:bodyPr>
          <a:lstStyle/>
          <a:p>
            <a:pPr marL="0" marR="0" lvl="0" indent="0" algn="ctr" rtl="0">
              <a:lnSpc>
                <a:spcPct val="108000"/>
              </a:lnSpc>
              <a:spcBef>
                <a:spcPts val="0"/>
              </a:spcBef>
              <a:spcAft>
                <a:spcPts val="0"/>
              </a:spcAft>
              <a:buNone/>
            </a:pPr>
            <a:r>
              <a:rPr lang="en-US" sz="2800" b="1" i="0" u="none" strike="noStrike" cap="none" dirty="0">
                <a:solidFill>
                  <a:srgbClr val="29A79A"/>
                </a:solidFill>
                <a:latin typeface="Arial" panose="020B0604020202020204" pitchFamily="34" charset="0"/>
                <a:ea typeface="Arimo"/>
                <a:cs typeface="Arimo"/>
                <a:sym typeface="Arimo"/>
              </a:rPr>
              <a:t>Responsibilities</a:t>
            </a:r>
            <a:endParaRPr sz="1800" b="1" dirty="0">
              <a:solidFill>
                <a:srgbClr val="29A79A"/>
              </a:solidFill>
              <a:latin typeface="Arial" panose="020B0604020202020204" pitchFamily="34" charset="0"/>
            </a:endParaRPr>
          </a:p>
        </p:txBody>
      </p:sp>
    </p:spTree>
    <p:extLst>
      <p:ext uri="{BB962C8B-B14F-4D97-AF65-F5344CB8AC3E}">
        <p14:creationId xmlns:p14="http://schemas.microsoft.com/office/powerpoint/2010/main" val="3724843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314DB-2437-0F30-67B9-D160C52E2577}"/>
              </a:ext>
            </a:extLst>
          </p:cNvPr>
          <p:cNvSpPr>
            <a:spLocks noGrp="1"/>
          </p:cNvSpPr>
          <p:nvPr>
            <p:ph type="title"/>
          </p:nvPr>
        </p:nvSpPr>
        <p:spPr/>
        <p:txBody>
          <a:bodyPr>
            <a:normAutofit fontScale="90000"/>
          </a:bodyPr>
          <a:lstStyle/>
          <a:p>
            <a:r>
              <a:rPr lang="en-US" dirty="0"/>
              <a:t>Data governance can be implemented in a variety of ways</a:t>
            </a:r>
          </a:p>
        </p:txBody>
      </p:sp>
      <p:sp>
        <p:nvSpPr>
          <p:cNvPr id="3" name="Google Shape;259;p6">
            <a:extLst>
              <a:ext uri="{FF2B5EF4-FFF2-40B4-BE49-F238E27FC236}">
                <a16:creationId xmlns:a16="http://schemas.microsoft.com/office/drawing/2014/main" id="{E0F5C1F4-4A50-844A-CA27-4EDE7DFBBECC}"/>
              </a:ext>
            </a:extLst>
          </p:cNvPr>
          <p:cNvSpPr txBox="1"/>
          <p:nvPr/>
        </p:nvSpPr>
        <p:spPr>
          <a:xfrm>
            <a:off x="2895601" y="2142918"/>
            <a:ext cx="14219596" cy="1019382"/>
          </a:xfrm>
          <a:prstGeom prst="rect">
            <a:avLst/>
          </a:prstGeom>
          <a:noFill/>
          <a:ln>
            <a:noFill/>
          </a:ln>
        </p:spPr>
        <p:txBody>
          <a:bodyPr spcFirstLastPara="1" wrap="square" lIns="0" tIns="0" rIns="0" bIns="0" anchor="t" anchorCtr="0">
            <a:spAutoFit/>
          </a:bodyPr>
          <a:lstStyle/>
          <a:p>
            <a:pPr marL="0" marR="0" lvl="0" indent="0" algn="l" rtl="0">
              <a:lnSpc>
                <a:spcPct val="137958"/>
              </a:lnSpc>
              <a:spcBef>
                <a:spcPts val="0"/>
              </a:spcBef>
              <a:spcAft>
                <a:spcPts val="0"/>
              </a:spcAft>
              <a:buNone/>
            </a:pPr>
            <a:r>
              <a:rPr lang="en-US" sz="2400" i="0" u="none" strike="noStrike" cap="none" dirty="0">
                <a:solidFill>
                  <a:schemeClr val="tx1"/>
                </a:solidFill>
                <a:latin typeface="Arial" panose="020B0604020202020204" pitchFamily="34" charset="0"/>
                <a:ea typeface="Arimo"/>
                <a:cs typeface="Arimo"/>
                <a:sym typeface="Arimo"/>
              </a:rPr>
              <a:t>A cross-functional (sometimes including community members in addition to staff) tech and data committee to review data sources</a:t>
            </a:r>
            <a:endParaRPr dirty="0">
              <a:solidFill>
                <a:schemeClr val="tx1"/>
              </a:solidFill>
              <a:latin typeface="Arial" panose="020B0604020202020204" pitchFamily="34" charset="0"/>
            </a:endParaRPr>
          </a:p>
        </p:txBody>
      </p:sp>
      <p:sp>
        <p:nvSpPr>
          <p:cNvPr id="4" name="Google Shape;260;p6">
            <a:extLst>
              <a:ext uri="{FF2B5EF4-FFF2-40B4-BE49-F238E27FC236}">
                <a16:creationId xmlns:a16="http://schemas.microsoft.com/office/drawing/2014/main" id="{9A38DC0B-E751-9222-3A32-A0D56D9C2823}"/>
              </a:ext>
            </a:extLst>
          </p:cNvPr>
          <p:cNvSpPr txBox="1"/>
          <p:nvPr/>
        </p:nvSpPr>
        <p:spPr>
          <a:xfrm>
            <a:off x="2895601" y="3715003"/>
            <a:ext cx="14219596" cy="509691"/>
          </a:xfrm>
          <a:prstGeom prst="rect">
            <a:avLst/>
          </a:prstGeom>
          <a:noFill/>
          <a:ln>
            <a:noFill/>
          </a:ln>
        </p:spPr>
        <p:txBody>
          <a:bodyPr spcFirstLastPara="1" wrap="square" lIns="0" tIns="0" rIns="0" bIns="0" anchor="t" anchorCtr="0">
            <a:spAutoFit/>
          </a:bodyPr>
          <a:lstStyle/>
          <a:p>
            <a:pPr marL="0" marR="0" lvl="0" indent="0" algn="l" rtl="0">
              <a:lnSpc>
                <a:spcPct val="137958"/>
              </a:lnSpc>
              <a:spcBef>
                <a:spcPts val="0"/>
              </a:spcBef>
              <a:spcAft>
                <a:spcPts val="0"/>
              </a:spcAft>
              <a:buNone/>
            </a:pPr>
            <a:r>
              <a:rPr lang="en-US" sz="2400" i="0" u="none" strike="noStrike" cap="none" dirty="0">
                <a:solidFill>
                  <a:schemeClr val="tx1"/>
                </a:solidFill>
                <a:latin typeface="Arial" panose="020B0604020202020204" pitchFamily="34" charset="0"/>
                <a:ea typeface="Arimo"/>
                <a:cs typeface="Arimo"/>
                <a:sym typeface="Arimo"/>
              </a:rPr>
              <a:t>A Slack channel that functions as a technical resource on what inputs are acceptable for prompts</a:t>
            </a:r>
            <a:endParaRPr dirty="0">
              <a:solidFill>
                <a:schemeClr val="tx1"/>
              </a:solidFill>
              <a:latin typeface="Arial" panose="020B0604020202020204" pitchFamily="34" charset="0"/>
            </a:endParaRPr>
          </a:p>
        </p:txBody>
      </p:sp>
      <p:sp>
        <p:nvSpPr>
          <p:cNvPr id="5" name="Google Shape;261;p6">
            <a:extLst>
              <a:ext uri="{FF2B5EF4-FFF2-40B4-BE49-F238E27FC236}">
                <a16:creationId xmlns:a16="http://schemas.microsoft.com/office/drawing/2014/main" id="{32391EF9-DEF5-F814-A025-81E392DBD029}"/>
              </a:ext>
            </a:extLst>
          </p:cNvPr>
          <p:cNvSpPr txBox="1"/>
          <p:nvPr/>
        </p:nvSpPr>
        <p:spPr>
          <a:xfrm>
            <a:off x="2895601" y="4777397"/>
            <a:ext cx="14219596" cy="1019382"/>
          </a:xfrm>
          <a:prstGeom prst="rect">
            <a:avLst/>
          </a:prstGeom>
          <a:noFill/>
          <a:ln>
            <a:noFill/>
          </a:ln>
        </p:spPr>
        <p:txBody>
          <a:bodyPr spcFirstLastPara="1" wrap="square" lIns="0" tIns="0" rIns="0" bIns="0" anchor="t" anchorCtr="0">
            <a:spAutoFit/>
          </a:bodyPr>
          <a:lstStyle/>
          <a:p>
            <a:pPr marL="0" marR="0" lvl="0" indent="0" algn="l" rtl="0">
              <a:lnSpc>
                <a:spcPct val="137958"/>
              </a:lnSpc>
              <a:spcBef>
                <a:spcPts val="0"/>
              </a:spcBef>
              <a:spcAft>
                <a:spcPts val="0"/>
              </a:spcAft>
              <a:buNone/>
            </a:pPr>
            <a:r>
              <a:rPr lang="en-US" sz="2400" i="0" u="none" strike="noStrike" cap="none">
                <a:solidFill>
                  <a:schemeClr val="tx1"/>
                </a:solidFill>
                <a:latin typeface="Arial" panose="020B0604020202020204" pitchFamily="34" charset="0"/>
                <a:ea typeface="Arimo"/>
                <a:cs typeface="Arimo"/>
                <a:sym typeface="Arimo"/>
              </a:rPr>
              <a:t>A section in the organizational handbook that covers how to audit to the accuracy of generative AI for your use cases</a:t>
            </a:r>
            <a:endParaRPr>
              <a:solidFill>
                <a:schemeClr val="tx1"/>
              </a:solidFill>
              <a:latin typeface="Arial" panose="020B0604020202020204" pitchFamily="34" charset="0"/>
            </a:endParaRPr>
          </a:p>
        </p:txBody>
      </p:sp>
      <p:sp>
        <p:nvSpPr>
          <p:cNvPr id="6" name="Google Shape;262;p6">
            <a:extLst>
              <a:ext uri="{FF2B5EF4-FFF2-40B4-BE49-F238E27FC236}">
                <a16:creationId xmlns:a16="http://schemas.microsoft.com/office/drawing/2014/main" id="{60369E61-6446-A7C9-58B6-B649366FEB6D}"/>
              </a:ext>
            </a:extLst>
          </p:cNvPr>
          <p:cNvSpPr txBox="1"/>
          <p:nvPr/>
        </p:nvSpPr>
        <p:spPr>
          <a:xfrm>
            <a:off x="2895601" y="6349482"/>
            <a:ext cx="14219596" cy="1019382"/>
          </a:xfrm>
          <a:prstGeom prst="rect">
            <a:avLst/>
          </a:prstGeom>
          <a:noFill/>
          <a:ln>
            <a:noFill/>
          </a:ln>
        </p:spPr>
        <p:txBody>
          <a:bodyPr spcFirstLastPara="1" wrap="square" lIns="0" tIns="0" rIns="0" bIns="0" anchor="t" anchorCtr="0">
            <a:spAutoFit/>
          </a:bodyPr>
          <a:lstStyle/>
          <a:p>
            <a:pPr marL="0" marR="0" lvl="0" indent="0" algn="l" rtl="0">
              <a:lnSpc>
                <a:spcPct val="137958"/>
              </a:lnSpc>
              <a:spcBef>
                <a:spcPts val="0"/>
              </a:spcBef>
              <a:spcAft>
                <a:spcPts val="0"/>
              </a:spcAft>
              <a:buNone/>
            </a:pPr>
            <a:r>
              <a:rPr lang="en-US" sz="2400" i="0" u="none" strike="noStrike" cap="none">
                <a:solidFill>
                  <a:schemeClr val="tx1"/>
                </a:solidFill>
                <a:latin typeface="Arial" panose="020B0604020202020204" pitchFamily="34" charset="0"/>
                <a:ea typeface="Arimo"/>
                <a:cs typeface="Arimo"/>
                <a:sym typeface="Arimo"/>
              </a:rPr>
              <a:t>A session during onboarding that orients new staff into AI tools used, policies, procedures, risks, and change management</a:t>
            </a:r>
            <a:endParaRPr>
              <a:solidFill>
                <a:schemeClr val="tx1"/>
              </a:solidFill>
              <a:latin typeface="Arial" panose="020B0604020202020204" pitchFamily="34" charset="0"/>
            </a:endParaRPr>
          </a:p>
        </p:txBody>
      </p:sp>
      <p:sp>
        <p:nvSpPr>
          <p:cNvPr id="7" name="Google Shape;263;p6">
            <a:extLst>
              <a:ext uri="{FF2B5EF4-FFF2-40B4-BE49-F238E27FC236}">
                <a16:creationId xmlns:a16="http://schemas.microsoft.com/office/drawing/2014/main" id="{6CE5CFDA-4316-CC99-2916-136F6CC44252}"/>
              </a:ext>
            </a:extLst>
          </p:cNvPr>
          <p:cNvSpPr txBox="1"/>
          <p:nvPr/>
        </p:nvSpPr>
        <p:spPr>
          <a:xfrm>
            <a:off x="2895601" y="7921567"/>
            <a:ext cx="14219596" cy="509691"/>
          </a:xfrm>
          <a:prstGeom prst="rect">
            <a:avLst/>
          </a:prstGeom>
          <a:noFill/>
          <a:ln>
            <a:noFill/>
          </a:ln>
        </p:spPr>
        <p:txBody>
          <a:bodyPr spcFirstLastPara="1" wrap="square" lIns="0" tIns="0" rIns="0" bIns="0" anchor="t" anchorCtr="0">
            <a:spAutoFit/>
          </a:bodyPr>
          <a:lstStyle/>
          <a:p>
            <a:pPr marL="0" marR="0" lvl="0" indent="0" algn="l" rtl="0">
              <a:lnSpc>
                <a:spcPct val="137958"/>
              </a:lnSpc>
              <a:spcBef>
                <a:spcPts val="0"/>
              </a:spcBef>
              <a:spcAft>
                <a:spcPts val="0"/>
              </a:spcAft>
              <a:buNone/>
            </a:pPr>
            <a:r>
              <a:rPr lang="en-US" sz="2400" i="0" u="none" strike="noStrike" cap="none">
                <a:solidFill>
                  <a:schemeClr val="tx1"/>
                </a:solidFill>
                <a:latin typeface="Arial" panose="020B0604020202020204" pitchFamily="34" charset="0"/>
                <a:ea typeface="Arimo"/>
                <a:cs typeface="Arimo"/>
                <a:sym typeface="Arimo"/>
              </a:rPr>
              <a:t>Establishing accountability by assigning responsibility for monitoring and maintaining ethical standards</a:t>
            </a:r>
            <a:endParaRPr>
              <a:solidFill>
                <a:schemeClr val="tx1"/>
              </a:solidFill>
              <a:latin typeface="Arial" panose="020B0604020202020204" pitchFamily="34" charset="0"/>
            </a:endParaRPr>
          </a:p>
        </p:txBody>
      </p:sp>
      <p:cxnSp>
        <p:nvCxnSpPr>
          <p:cNvPr id="13" name="Google Shape;273;p6">
            <a:extLst>
              <a:ext uri="{FF2B5EF4-FFF2-40B4-BE49-F238E27FC236}">
                <a16:creationId xmlns:a16="http://schemas.microsoft.com/office/drawing/2014/main" id="{F2148A24-7F67-FD83-15DC-C202C59BE7A1}"/>
              </a:ext>
            </a:extLst>
          </p:cNvPr>
          <p:cNvCxnSpPr>
            <a:cxnSpLocks/>
          </p:cNvCxnSpPr>
          <p:nvPr/>
        </p:nvCxnSpPr>
        <p:spPr>
          <a:xfrm>
            <a:off x="2819400" y="3314700"/>
            <a:ext cx="13716000" cy="0"/>
          </a:xfrm>
          <a:prstGeom prst="straightConnector1">
            <a:avLst/>
          </a:prstGeom>
          <a:noFill/>
          <a:ln w="9525" cap="flat" cmpd="sng">
            <a:solidFill>
              <a:srgbClr val="29A89B"/>
            </a:solidFill>
            <a:prstDash val="solid"/>
            <a:round/>
            <a:headEnd type="none" w="sm" len="sm"/>
            <a:tailEnd type="none" w="sm" len="sm"/>
          </a:ln>
        </p:spPr>
      </p:cxnSp>
      <p:cxnSp>
        <p:nvCxnSpPr>
          <p:cNvPr id="14" name="Google Shape;274;p6">
            <a:extLst>
              <a:ext uri="{FF2B5EF4-FFF2-40B4-BE49-F238E27FC236}">
                <a16:creationId xmlns:a16="http://schemas.microsoft.com/office/drawing/2014/main" id="{EBA7F3E7-759F-0D99-5DB9-A6761831DB37}"/>
              </a:ext>
            </a:extLst>
          </p:cNvPr>
          <p:cNvCxnSpPr>
            <a:cxnSpLocks/>
          </p:cNvCxnSpPr>
          <p:nvPr/>
        </p:nvCxnSpPr>
        <p:spPr>
          <a:xfrm>
            <a:off x="2819400" y="4457700"/>
            <a:ext cx="13716000" cy="0"/>
          </a:xfrm>
          <a:prstGeom prst="straightConnector1">
            <a:avLst/>
          </a:prstGeom>
          <a:noFill/>
          <a:ln w="9525" cap="flat" cmpd="sng">
            <a:solidFill>
              <a:srgbClr val="29A89B"/>
            </a:solidFill>
            <a:prstDash val="solid"/>
            <a:round/>
            <a:headEnd type="none" w="sm" len="sm"/>
            <a:tailEnd type="none" w="sm" len="sm"/>
          </a:ln>
        </p:spPr>
      </p:cxnSp>
      <p:cxnSp>
        <p:nvCxnSpPr>
          <p:cNvPr id="15" name="Google Shape;275;p6">
            <a:extLst>
              <a:ext uri="{FF2B5EF4-FFF2-40B4-BE49-F238E27FC236}">
                <a16:creationId xmlns:a16="http://schemas.microsoft.com/office/drawing/2014/main" id="{DA535922-D0EF-7F6E-FBFF-F72E3EB273F0}"/>
              </a:ext>
            </a:extLst>
          </p:cNvPr>
          <p:cNvCxnSpPr>
            <a:cxnSpLocks/>
          </p:cNvCxnSpPr>
          <p:nvPr/>
        </p:nvCxnSpPr>
        <p:spPr>
          <a:xfrm>
            <a:off x="2819400" y="6057900"/>
            <a:ext cx="13716000" cy="0"/>
          </a:xfrm>
          <a:prstGeom prst="straightConnector1">
            <a:avLst/>
          </a:prstGeom>
          <a:noFill/>
          <a:ln w="9525" cap="flat" cmpd="sng">
            <a:solidFill>
              <a:srgbClr val="29A89B"/>
            </a:solidFill>
            <a:prstDash val="solid"/>
            <a:round/>
            <a:headEnd type="none" w="sm" len="sm"/>
            <a:tailEnd type="none" w="sm" len="sm"/>
          </a:ln>
        </p:spPr>
      </p:cxnSp>
      <p:cxnSp>
        <p:nvCxnSpPr>
          <p:cNvPr id="16" name="Google Shape;276;p6">
            <a:extLst>
              <a:ext uri="{FF2B5EF4-FFF2-40B4-BE49-F238E27FC236}">
                <a16:creationId xmlns:a16="http://schemas.microsoft.com/office/drawing/2014/main" id="{F76761AA-25C9-CA0A-7A9E-7F7D51A2AA1F}"/>
              </a:ext>
            </a:extLst>
          </p:cNvPr>
          <p:cNvCxnSpPr>
            <a:cxnSpLocks/>
          </p:cNvCxnSpPr>
          <p:nvPr/>
        </p:nvCxnSpPr>
        <p:spPr>
          <a:xfrm>
            <a:off x="2819400" y="7581900"/>
            <a:ext cx="13716000" cy="0"/>
          </a:xfrm>
          <a:prstGeom prst="straightConnector1">
            <a:avLst/>
          </a:prstGeom>
          <a:noFill/>
          <a:ln w="9525" cap="flat" cmpd="sng">
            <a:solidFill>
              <a:srgbClr val="29A89B"/>
            </a:solidFill>
            <a:prstDash val="solid"/>
            <a:round/>
            <a:headEnd type="none" w="sm" len="sm"/>
            <a:tailEnd type="none" w="sm" len="sm"/>
          </a:ln>
        </p:spPr>
      </p:cxnSp>
      <p:grpSp>
        <p:nvGrpSpPr>
          <p:cNvPr id="23" name="Group 22">
            <a:extLst>
              <a:ext uri="{FF2B5EF4-FFF2-40B4-BE49-F238E27FC236}">
                <a16:creationId xmlns:a16="http://schemas.microsoft.com/office/drawing/2014/main" id="{F8DFBABE-C9D1-CED8-7ECD-9251E4216C7F}"/>
              </a:ext>
            </a:extLst>
          </p:cNvPr>
          <p:cNvGrpSpPr/>
          <p:nvPr/>
        </p:nvGrpSpPr>
        <p:grpSpPr>
          <a:xfrm>
            <a:off x="1195806" y="2198773"/>
            <a:ext cx="961187" cy="961187"/>
            <a:chOff x="1121682" y="1967970"/>
            <a:chExt cx="1417531" cy="1417531"/>
          </a:xfrm>
        </p:grpSpPr>
        <p:grpSp>
          <p:nvGrpSpPr>
            <p:cNvPr id="24" name="Google Shape;179;p4">
              <a:extLst>
                <a:ext uri="{FF2B5EF4-FFF2-40B4-BE49-F238E27FC236}">
                  <a16:creationId xmlns:a16="http://schemas.microsoft.com/office/drawing/2014/main" id="{7C8F8E68-D1EA-4A1A-A054-907B885DED73}"/>
                </a:ext>
              </a:extLst>
            </p:cNvPr>
            <p:cNvGrpSpPr/>
            <p:nvPr/>
          </p:nvGrpSpPr>
          <p:grpSpPr>
            <a:xfrm>
              <a:off x="1121682" y="1967970"/>
              <a:ext cx="1417531" cy="1417531"/>
              <a:chOff x="0" y="0"/>
              <a:chExt cx="812800" cy="812800"/>
            </a:xfrm>
          </p:grpSpPr>
          <p:sp>
            <p:nvSpPr>
              <p:cNvPr id="26" name="Google Shape;180;p4">
                <a:extLst>
                  <a:ext uri="{FF2B5EF4-FFF2-40B4-BE49-F238E27FC236}">
                    <a16:creationId xmlns:a16="http://schemas.microsoft.com/office/drawing/2014/main" id="{DC087FDD-CDFC-407E-5F05-E956AFE404D4}"/>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81;p4">
                <a:extLst>
                  <a:ext uri="{FF2B5EF4-FFF2-40B4-BE49-F238E27FC236}">
                    <a16:creationId xmlns:a16="http://schemas.microsoft.com/office/drawing/2014/main" id="{7CF584D4-B032-3B32-5C09-8DA4BE6377EF}"/>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25" name="Google Shape;195;p4">
              <a:extLst>
                <a:ext uri="{FF2B5EF4-FFF2-40B4-BE49-F238E27FC236}">
                  <a16:creationId xmlns:a16="http://schemas.microsoft.com/office/drawing/2014/main" id="{93C615BE-B433-5890-E260-4DCCEF815860}"/>
                </a:ext>
              </a:extLst>
            </p:cNvPr>
            <p:cNvSpPr/>
            <p:nvPr/>
          </p:nvSpPr>
          <p:spPr>
            <a:xfrm>
              <a:off x="1545552" y="2391840"/>
              <a:ext cx="569791" cy="569791"/>
            </a:xfrm>
            <a:custGeom>
              <a:avLst/>
              <a:gdLst/>
              <a:ahLst/>
              <a:cxnLst/>
              <a:rect l="l" t="t" r="r" b="b"/>
              <a:pathLst>
                <a:path w="569791" h="569791" extrusionOk="0">
                  <a:moveTo>
                    <a:pt x="0" y="0"/>
                  </a:moveTo>
                  <a:lnTo>
                    <a:pt x="569791" y="0"/>
                  </a:lnTo>
                  <a:lnTo>
                    <a:pt x="569791" y="569791"/>
                  </a:lnTo>
                  <a:lnTo>
                    <a:pt x="0" y="569791"/>
                  </a:lnTo>
                  <a:lnTo>
                    <a:pt x="0" y="0"/>
                  </a:lnTo>
                  <a:close/>
                </a:path>
              </a:pathLst>
            </a:custGeom>
            <a:blipFill rotWithShape="1">
              <a:blip r:embed="rId3">
                <a:alphaModFix/>
              </a:blip>
              <a:stretch>
                <a:fillRect/>
              </a:stretch>
            </a:blipFill>
            <a:ln>
              <a:noFill/>
            </a:ln>
          </p:spPr>
          <p:txBody>
            <a:bodyPr/>
            <a:lstStyle/>
            <a:p>
              <a:endParaRPr lang="en-US"/>
            </a:p>
          </p:txBody>
        </p:sp>
      </p:grpSp>
      <p:grpSp>
        <p:nvGrpSpPr>
          <p:cNvPr id="28" name="Group 27">
            <a:extLst>
              <a:ext uri="{FF2B5EF4-FFF2-40B4-BE49-F238E27FC236}">
                <a16:creationId xmlns:a16="http://schemas.microsoft.com/office/drawing/2014/main" id="{875EEA98-1D66-2640-25BB-2C4C88DC6AE5}"/>
              </a:ext>
            </a:extLst>
          </p:cNvPr>
          <p:cNvGrpSpPr/>
          <p:nvPr/>
        </p:nvGrpSpPr>
        <p:grpSpPr>
          <a:xfrm>
            <a:off x="1219200" y="3582655"/>
            <a:ext cx="961187" cy="961187"/>
            <a:chOff x="1121682" y="1967970"/>
            <a:chExt cx="1417531" cy="1417531"/>
          </a:xfrm>
        </p:grpSpPr>
        <p:grpSp>
          <p:nvGrpSpPr>
            <p:cNvPr id="29" name="Google Shape;179;p4">
              <a:extLst>
                <a:ext uri="{FF2B5EF4-FFF2-40B4-BE49-F238E27FC236}">
                  <a16:creationId xmlns:a16="http://schemas.microsoft.com/office/drawing/2014/main" id="{9C166D8B-B98A-A158-9833-57740CD03643}"/>
                </a:ext>
              </a:extLst>
            </p:cNvPr>
            <p:cNvGrpSpPr/>
            <p:nvPr/>
          </p:nvGrpSpPr>
          <p:grpSpPr>
            <a:xfrm>
              <a:off x="1121682" y="1967970"/>
              <a:ext cx="1417531" cy="1417531"/>
              <a:chOff x="0" y="0"/>
              <a:chExt cx="812800" cy="812800"/>
            </a:xfrm>
          </p:grpSpPr>
          <p:sp>
            <p:nvSpPr>
              <p:cNvPr id="31" name="Google Shape;180;p4">
                <a:extLst>
                  <a:ext uri="{FF2B5EF4-FFF2-40B4-BE49-F238E27FC236}">
                    <a16:creationId xmlns:a16="http://schemas.microsoft.com/office/drawing/2014/main" id="{7038E365-09CB-FD3D-EA41-687FFD61735F}"/>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81;p4">
                <a:extLst>
                  <a:ext uri="{FF2B5EF4-FFF2-40B4-BE49-F238E27FC236}">
                    <a16:creationId xmlns:a16="http://schemas.microsoft.com/office/drawing/2014/main" id="{1EDC04E0-0BDD-871D-BAC4-70BAA9C5638C}"/>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0" name="Google Shape;195;p4">
              <a:extLst>
                <a:ext uri="{FF2B5EF4-FFF2-40B4-BE49-F238E27FC236}">
                  <a16:creationId xmlns:a16="http://schemas.microsoft.com/office/drawing/2014/main" id="{17004A07-3F2A-647A-DE13-55E207AFF5DC}"/>
                </a:ext>
              </a:extLst>
            </p:cNvPr>
            <p:cNvSpPr/>
            <p:nvPr/>
          </p:nvSpPr>
          <p:spPr>
            <a:xfrm>
              <a:off x="1545552" y="2391840"/>
              <a:ext cx="569791" cy="569791"/>
            </a:xfrm>
            <a:custGeom>
              <a:avLst/>
              <a:gdLst/>
              <a:ahLst/>
              <a:cxnLst/>
              <a:rect l="l" t="t" r="r" b="b"/>
              <a:pathLst>
                <a:path w="569791" h="569791" extrusionOk="0">
                  <a:moveTo>
                    <a:pt x="0" y="0"/>
                  </a:moveTo>
                  <a:lnTo>
                    <a:pt x="569791" y="0"/>
                  </a:lnTo>
                  <a:lnTo>
                    <a:pt x="569791" y="569791"/>
                  </a:lnTo>
                  <a:lnTo>
                    <a:pt x="0" y="569791"/>
                  </a:lnTo>
                  <a:lnTo>
                    <a:pt x="0" y="0"/>
                  </a:lnTo>
                  <a:close/>
                </a:path>
              </a:pathLst>
            </a:custGeom>
            <a:blipFill rotWithShape="1">
              <a:blip r:embed="rId3">
                <a:alphaModFix/>
              </a:blip>
              <a:stretch>
                <a:fillRect/>
              </a:stretch>
            </a:blipFill>
            <a:ln>
              <a:noFill/>
            </a:ln>
          </p:spPr>
          <p:txBody>
            <a:bodyPr/>
            <a:lstStyle/>
            <a:p>
              <a:endParaRPr lang="en-US"/>
            </a:p>
          </p:txBody>
        </p:sp>
      </p:grpSp>
      <p:grpSp>
        <p:nvGrpSpPr>
          <p:cNvPr id="33" name="Group 32">
            <a:extLst>
              <a:ext uri="{FF2B5EF4-FFF2-40B4-BE49-F238E27FC236}">
                <a16:creationId xmlns:a16="http://schemas.microsoft.com/office/drawing/2014/main" id="{6ED66303-521F-8D22-0642-AFD8A0CFA5AA}"/>
              </a:ext>
            </a:extLst>
          </p:cNvPr>
          <p:cNvGrpSpPr/>
          <p:nvPr/>
        </p:nvGrpSpPr>
        <p:grpSpPr>
          <a:xfrm>
            <a:off x="1242594" y="4966537"/>
            <a:ext cx="961187" cy="961187"/>
            <a:chOff x="1121682" y="1967970"/>
            <a:chExt cx="1417531" cy="1417531"/>
          </a:xfrm>
        </p:grpSpPr>
        <p:grpSp>
          <p:nvGrpSpPr>
            <p:cNvPr id="34" name="Google Shape;179;p4">
              <a:extLst>
                <a:ext uri="{FF2B5EF4-FFF2-40B4-BE49-F238E27FC236}">
                  <a16:creationId xmlns:a16="http://schemas.microsoft.com/office/drawing/2014/main" id="{BA468822-0F6C-E5E5-D558-8F82ED426BCE}"/>
                </a:ext>
              </a:extLst>
            </p:cNvPr>
            <p:cNvGrpSpPr/>
            <p:nvPr/>
          </p:nvGrpSpPr>
          <p:grpSpPr>
            <a:xfrm>
              <a:off x="1121682" y="1967970"/>
              <a:ext cx="1417531" cy="1417531"/>
              <a:chOff x="0" y="0"/>
              <a:chExt cx="812800" cy="812800"/>
            </a:xfrm>
          </p:grpSpPr>
          <p:sp>
            <p:nvSpPr>
              <p:cNvPr id="36" name="Google Shape;180;p4">
                <a:extLst>
                  <a:ext uri="{FF2B5EF4-FFF2-40B4-BE49-F238E27FC236}">
                    <a16:creationId xmlns:a16="http://schemas.microsoft.com/office/drawing/2014/main" id="{0571B031-5AD4-70B5-44EB-B35F23E4F8B7}"/>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81;p4">
                <a:extLst>
                  <a:ext uri="{FF2B5EF4-FFF2-40B4-BE49-F238E27FC236}">
                    <a16:creationId xmlns:a16="http://schemas.microsoft.com/office/drawing/2014/main" id="{3F8970DF-1CEC-7ECA-6635-6895311B0991}"/>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35" name="Google Shape;195;p4">
              <a:extLst>
                <a:ext uri="{FF2B5EF4-FFF2-40B4-BE49-F238E27FC236}">
                  <a16:creationId xmlns:a16="http://schemas.microsoft.com/office/drawing/2014/main" id="{6194E88B-0DCC-6B84-55F6-448A72DB1AD0}"/>
                </a:ext>
              </a:extLst>
            </p:cNvPr>
            <p:cNvSpPr/>
            <p:nvPr/>
          </p:nvSpPr>
          <p:spPr>
            <a:xfrm>
              <a:off x="1545552" y="2391840"/>
              <a:ext cx="569791" cy="569791"/>
            </a:xfrm>
            <a:custGeom>
              <a:avLst/>
              <a:gdLst/>
              <a:ahLst/>
              <a:cxnLst/>
              <a:rect l="l" t="t" r="r" b="b"/>
              <a:pathLst>
                <a:path w="569791" h="569791" extrusionOk="0">
                  <a:moveTo>
                    <a:pt x="0" y="0"/>
                  </a:moveTo>
                  <a:lnTo>
                    <a:pt x="569791" y="0"/>
                  </a:lnTo>
                  <a:lnTo>
                    <a:pt x="569791" y="569791"/>
                  </a:lnTo>
                  <a:lnTo>
                    <a:pt x="0" y="569791"/>
                  </a:lnTo>
                  <a:lnTo>
                    <a:pt x="0" y="0"/>
                  </a:lnTo>
                  <a:close/>
                </a:path>
              </a:pathLst>
            </a:custGeom>
            <a:blipFill rotWithShape="1">
              <a:blip r:embed="rId3">
                <a:alphaModFix/>
              </a:blip>
              <a:stretch>
                <a:fillRect/>
              </a:stretch>
            </a:blipFill>
            <a:ln>
              <a:noFill/>
            </a:ln>
          </p:spPr>
          <p:txBody>
            <a:bodyPr/>
            <a:lstStyle/>
            <a:p>
              <a:endParaRPr lang="en-US"/>
            </a:p>
          </p:txBody>
        </p:sp>
      </p:grpSp>
      <p:grpSp>
        <p:nvGrpSpPr>
          <p:cNvPr id="38" name="Group 37">
            <a:extLst>
              <a:ext uri="{FF2B5EF4-FFF2-40B4-BE49-F238E27FC236}">
                <a16:creationId xmlns:a16="http://schemas.microsoft.com/office/drawing/2014/main" id="{A0B23231-FC9B-15D8-D822-454FEBDE916C}"/>
              </a:ext>
            </a:extLst>
          </p:cNvPr>
          <p:cNvGrpSpPr/>
          <p:nvPr/>
        </p:nvGrpSpPr>
        <p:grpSpPr>
          <a:xfrm>
            <a:off x="1265988" y="6350419"/>
            <a:ext cx="961187" cy="961187"/>
            <a:chOff x="1121682" y="1967970"/>
            <a:chExt cx="1417531" cy="1417531"/>
          </a:xfrm>
        </p:grpSpPr>
        <p:grpSp>
          <p:nvGrpSpPr>
            <p:cNvPr id="39" name="Google Shape;179;p4">
              <a:extLst>
                <a:ext uri="{FF2B5EF4-FFF2-40B4-BE49-F238E27FC236}">
                  <a16:creationId xmlns:a16="http://schemas.microsoft.com/office/drawing/2014/main" id="{B4B729C7-2BA2-BE52-F75C-DE226A9B795E}"/>
                </a:ext>
              </a:extLst>
            </p:cNvPr>
            <p:cNvGrpSpPr/>
            <p:nvPr/>
          </p:nvGrpSpPr>
          <p:grpSpPr>
            <a:xfrm>
              <a:off x="1121682" y="1967970"/>
              <a:ext cx="1417531" cy="1417531"/>
              <a:chOff x="0" y="0"/>
              <a:chExt cx="812800" cy="812800"/>
            </a:xfrm>
          </p:grpSpPr>
          <p:sp>
            <p:nvSpPr>
              <p:cNvPr id="41" name="Google Shape;180;p4">
                <a:extLst>
                  <a:ext uri="{FF2B5EF4-FFF2-40B4-BE49-F238E27FC236}">
                    <a16:creationId xmlns:a16="http://schemas.microsoft.com/office/drawing/2014/main" id="{15E8A049-710C-7901-2CBB-003809D3074D}"/>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81;p4">
                <a:extLst>
                  <a:ext uri="{FF2B5EF4-FFF2-40B4-BE49-F238E27FC236}">
                    <a16:creationId xmlns:a16="http://schemas.microsoft.com/office/drawing/2014/main" id="{4B25D04B-270A-1FCB-1C60-E1E6CEE53B1B}"/>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40" name="Google Shape;195;p4">
              <a:extLst>
                <a:ext uri="{FF2B5EF4-FFF2-40B4-BE49-F238E27FC236}">
                  <a16:creationId xmlns:a16="http://schemas.microsoft.com/office/drawing/2014/main" id="{84762C14-598B-B765-8BE3-23ED5F26B084}"/>
                </a:ext>
              </a:extLst>
            </p:cNvPr>
            <p:cNvSpPr/>
            <p:nvPr/>
          </p:nvSpPr>
          <p:spPr>
            <a:xfrm>
              <a:off x="1545552" y="2391840"/>
              <a:ext cx="569791" cy="569791"/>
            </a:xfrm>
            <a:custGeom>
              <a:avLst/>
              <a:gdLst/>
              <a:ahLst/>
              <a:cxnLst/>
              <a:rect l="l" t="t" r="r" b="b"/>
              <a:pathLst>
                <a:path w="569791" h="569791" extrusionOk="0">
                  <a:moveTo>
                    <a:pt x="0" y="0"/>
                  </a:moveTo>
                  <a:lnTo>
                    <a:pt x="569791" y="0"/>
                  </a:lnTo>
                  <a:lnTo>
                    <a:pt x="569791" y="569791"/>
                  </a:lnTo>
                  <a:lnTo>
                    <a:pt x="0" y="569791"/>
                  </a:lnTo>
                  <a:lnTo>
                    <a:pt x="0" y="0"/>
                  </a:lnTo>
                  <a:close/>
                </a:path>
              </a:pathLst>
            </a:custGeom>
            <a:blipFill rotWithShape="1">
              <a:blip r:embed="rId3">
                <a:alphaModFix/>
              </a:blip>
              <a:stretch>
                <a:fillRect/>
              </a:stretch>
            </a:blipFill>
            <a:ln>
              <a:noFill/>
            </a:ln>
          </p:spPr>
          <p:txBody>
            <a:bodyPr/>
            <a:lstStyle/>
            <a:p>
              <a:endParaRPr lang="en-US"/>
            </a:p>
          </p:txBody>
        </p:sp>
      </p:grpSp>
      <p:grpSp>
        <p:nvGrpSpPr>
          <p:cNvPr id="43" name="Group 42">
            <a:extLst>
              <a:ext uri="{FF2B5EF4-FFF2-40B4-BE49-F238E27FC236}">
                <a16:creationId xmlns:a16="http://schemas.microsoft.com/office/drawing/2014/main" id="{7E92A7CA-EB58-7893-AD37-87825EE32EDF}"/>
              </a:ext>
            </a:extLst>
          </p:cNvPr>
          <p:cNvGrpSpPr/>
          <p:nvPr/>
        </p:nvGrpSpPr>
        <p:grpSpPr>
          <a:xfrm>
            <a:off x="1289382" y="7734300"/>
            <a:ext cx="961187" cy="961187"/>
            <a:chOff x="1121682" y="1967970"/>
            <a:chExt cx="1417531" cy="1417531"/>
          </a:xfrm>
        </p:grpSpPr>
        <p:grpSp>
          <p:nvGrpSpPr>
            <p:cNvPr id="44" name="Google Shape;179;p4">
              <a:extLst>
                <a:ext uri="{FF2B5EF4-FFF2-40B4-BE49-F238E27FC236}">
                  <a16:creationId xmlns:a16="http://schemas.microsoft.com/office/drawing/2014/main" id="{FAF2CCCA-D56E-1482-9112-8BF796485702}"/>
                </a:ext>
              </a:extLst>
            </p:cNvPr>
            <p:cNvGrpSpPr/>
            <p:nvPr/>
          </p:nvGrpSpPr>
          <p:grpSpPr>
            <a:xfrm>
              <a:off x="1121682" y="1967970"/>
              <a:ext cx="1417531" cy="1417531"/>
              <a:chOff x="0" y="0"/>
              <a:chExt cx="812800" cy="812800"/>
            </a:xfrm>
          </p:grpSpPr>
          <p:sp>
            <p:nvSpPr>
              <p:cNvPr id="46" name="Google Shape;180;p4">
                <a:extLst>
                  <a:ext uri="{FF2B5EF4-FFF2-40B4-BE49-F238E27FC236}">
                    <a16:creationId xmlns:a16="http://schemas.microsoft.com/office/drawing/2014/main" id="{F442CE44-CBDB-140D-D986-A7F149E49569}"/>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lin ang="5400000" scaled="0"/>
              </a:gradFill>
              <a:ln w="9525" cap="sq" cmpd="sng">
                <a:solidFill>
                  <a:srgbClr val="FFFCF3"/>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81;p4">
                <a:extLst>
                  <a:ext uri="{FF2B5EF4-FFF2-40B4-BE49-F238E27FC236}">
                    <a16:creationId xmlns:a16="http://schemas.microsoft.com/office/drawing/2014/main" id="{F7591D9D-4F5E-8E72-2629-325CB44AC15C}"/>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sp>
          <p:nvSpPr>
            <p:cNvPr id="45" name="Google Shape;195;p4">
              <a:extLst>
                <a:ext uri="{FF2B5EF4-FFF2-40B4-BE49-F238E27FC236}">
                  <a16:creationId xmlns:a16="http://schemas.microsoft.com/office/drawing/2014/main" id="{B243466F-D93D-A442-E68C-A4F02430BD5B}"/>
                </a:ext>
              </a:extLst>
            </p:cNvPr>
            <p:cNvSpPr/>
            <p:nvPr/>
          </p:nvSpPr>
          <p:spPr>
            <a:xfrm>
              <a:off x="1545552" y="2391840"/>
              <a:ext cx="569791" cy="569791"/>
            </a:xfrm>
            <a:custGeom>
              <a:avLst/>
              <a:gdLst/>
              <a:ahLst/>
              <a:cxnLst/>
              <a:rect l="l" t="t" r="r" b="b"/>
              <a:pathLst>
                <a:path w="569791" h="569791" extrusionOk="0">
                  <a:moveTo>
                    <a:pt x="0" y="0"/>
                  </a:moveTo>
                  <a:lnTo>
                    <a:pt x="569791" y="0"/>
                  </a:lnTo>
                  <a:lnTo>
                    <a:pt x="569791" y="569791"/>
                  </a:lnTo>
                  <a:lnTo>
                    <a:pt x="0" y="569791"/>
                  </a:lnTo>
                  <a:lnTo>
                    <a:pt x="0" y="0"/>
                  </a:lnTo>
                  <a:close/>
                </a:path>
              </a:pathLst>
            </a:custGeom>
            <a:blipFill rotWithShape="1">
              <a:blip r:embed="rId3">
                <a:alphaModFix/>
              </a:blip>
              <a:stretch>
                <a:fillRect/>
              </a:stretch>
            </a:blipFill>
            <a:ln>
              <a:noFill/>
            </a:ln>
          </p:spPr>
          <p:txBody>
            <a:bodyPr/>
            <a:lstStyle/>
            <a:p>
              <a:endParaRPr lang="en-US"/>
            </a:p>
          </p:txBody>
        </p:sp>
      </p:grpSp>
    </p:spTree>
    <p:extLst>
      <p:ext uri="{BB962C8B-B14F-4D97-AF65-F5344CB8AC3E}">
        <p14:creationId xmlns:p14="http://schemas.microsoft.com/office/powerpoint/2010/main" val="28615452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03AFCC-D03F-DE6D-5941-CAC1AEF572DE}"/>
              </a:ext>
            </a:extLst>
          </p:cNvPr>
          <p:cNvSpPr>
            <a:spLocks noGrp="1"/>
          </p:cNvSpPr>
          <p:nvPr>
            <p:ph type="title"/>
          </p:nvPr>
        </p:nvSpPr>
        <p:spPr/>
        <p:txBody>
          <a:bodyPr/>
          <a:lstStyle/>
          <a:p>
            <a:r>
              <a:rPr lang="en-US" dirty="0"/>
              <a:t>Remember, vendors work for you!</a:t>
            </a:r>
          </a:p>
        </p:txBody>
      </p:sp>
      <p:sp>
        <p:nvSpPr>
          <p:cNvPr id="3" name="Google Shape;317;p7">
            <a:extLst>
              <a:ext uri="{FF2B5EF4-FFF2-40B4-BE49-F238E27FC236}">
                <a16:creationId xmlns:a16="http://schemas.microsoft.com/office/drawing/2014/main" id="{40C2A8F6-0E9D-775A-E0E4-DC31468853FB}"/>
              </a:ext>
            </a:extLst>
          </p:cNvPr>
          <p:cNvSpPr txBox="1"/>
          <p:nvPr/>
        </p:nvSpPr>
        <p:spPr>
          <a:xfrm>
            <a:off x="1285875" y="1638300"/>
            <a:ext cx="15020925" cy="398892"/>
          </a:xfrm>
          <a:prstGeom prst="rect">
            <a:avLst/>
          </a:prstGeom>
          <a:noFill/>
          <a:ln>
            <a:noFill/>
          </a:ln>
        </p:spPr>
        <p:txBody>
          <a:bodyPr spcFirstLastPara="1" wrap="square" lIns="0" tIns="0" rIns="0" bIns="0" anchor="t" anchorCtr="0">
            <a:spAutoFit/>
          </a:bodyPr>
          <a:lstStyle/>
          <a:p>
            <a:pPr marL="0" marR="0" lvl="0" indent="0" algn="l" rtl="0">
              <a:lnSpc>
                <a:spcPct val="108000"/>
              </a:lnSpc>
              <a:spcBef>
                <a:spcPts val="0"/>
              </a:spcBef>
              <a:spcAft>
                <a:spcPts val="0"/>
              </a:spcAft>
              <a:buNone/>
            </a:pPr>
            <a:r>
              <a:rPr lang="en-US" sz="2400" b="1" i="0" u="none" strike="noStrike" cap="none" dirty="0">
                <a:solidFill>
                  <a:srgbClr val="29A79A"/>
                </a:solidFill>
                <a:latin typeface="Arial"/>
                <a:ea typeface="Arial"/>
                <a:cs typeface="Arial"/>
                <a:sym typeface="Arial"/>
              </a:rPr>
              <a:t>Consider reviews and recommendations from nonprofit communities (NTEN, Tech Soup, Microsoft)</a:t>
            </a:r>
            <a:endParaRPr sz="1600" b="1" dirty="0">
              <a:solidFill>
                <a:srgbClr val="29A79A"/>
              </a:solidFill>
            </a:endParaRPr>
          </a:p>
        </p:txBody>
      </p:sp>
      <p:grpSp>
        <p:nvGrpSpPr>
          <p:cNvPr id="4" name="Google Shape;289;p7">
            <a:extLst>
              <a:ext uri="{FF2B5EF4-FFF2-40B4-BE49-F238E27FC236}">
                <a16:creationId xmlns:a16="http://schemas.microsoft.com/office/drawing/2014/main" id="{CC5AFC45-A60E-12EA-F8F5-028A1ECD40D9}"/>
              </a:ext>
            </a:extLst>
          </p:cNvPr>
          <p:cNvGrpSpPr/>
          <p:nvPr/>
        </p:nvGrpSpPr>
        <p:grpSpPr>
          <a:xfrm>
            <a:off x="0" y="3009900"/>
            <a:ext cx="18288000" cy="5247422"/>
            <a:chOff x="0" y="-9525"/>
            <a:chExt cx="1758138" cy="490308"/>
          </a:xfrm>
        </p:grpSpPr>
        <p:sp>
          <p:nvSpPr>
            <p:cNvPr id="5" name="Google Shape;290;p7">
              <a:extLst>
                <a:ext uri="{FF2B5EF4-FFF2-40B4-BE49-F238E27FC236}">
                  <a16:creationId xmlns:a16="http://schemas.microsoft.com/office/drawing/2014/main" id="{9E89A19B-DDB6-CC9F-100D-59F23DF1A133}"/>
                </a:ext>
              </a:extLst>
            </p:cNvPr>
            <p:cNvSpPr/>
            <p:nvPr/>
          </p:nvSpPr>
          <p:spPr>
            <a:xfrm>
              <a:off x="0" y="0"/>
              <a:ext cx="1758138" cy="480783"/>
            </a:xfrm>
            <a:custGeom>
              <a:avLst/>
              <a:gdLst/>
              <a:ahLst/>
              <a:cxnLst/>
              <a:rect l="l" t="t" r="r" b="b"/>
              <a:pathLst>
                <a:path w="1758138" h="480783" extrusionOk="0">
                  <a:moveTo>
                    <a:pt x="8229" y="0"/>
                  </a:moveTo>
                  <a:lnTo>
                    <a:pt x="1749909" y="0"/>
                  </a:lnTo>
                  <a:cubicBezTo>
                    <a:pt x="1754454" y="0"/>
                    <a:pt x="1758138" y="3684"/>
                    <a:pt x="1758138" y="8229"/>
                  </a:cubicBezTo>
                  <a:lnTo>
                    <a:pt x="1758138" y="472554"/>
                  </a:lnTo>
                  <a:cubicBezTo>
                    <a:pt x="1758138" y="477099"/>
                    <a:pt x="1754454" y="480783"/>
                    <a:pt x="1749909" y="480783"/>
                  </a:cubicBezTo>
                  <a:lnTo>
                    <a:pt x="8229" y="480783"/>
                  </a:lnTo>
                  <a:cubicBezTo>
                    <a:pt x="6047" y="480783"/>
                    <a:pt x="3953" y="479916"/>
                    <a:pt x="2410" y="478373"/>
                  </a:cubicBezTo>
                  <a:cubicBezTo>
                    <a:pt x="867" y="476829"/>
                    <a:pt x="0" y="474736"/>
                    <a:pt x="0" y="472554"/>
                  </a:cubicBezTo>
                  <a:lnTo>
                    <a:pt x="0" y="8229"/>
                  </a:lnTo>
                  <a:cubicBezTo>
                    <a:pt x="0" y="6047"/>
                    <a:pt x="867" y="3953"/>
                    <a:pt x="2410" y="2410"/>
                  </a:cubicBezTo>
                  <a:cubicBezTo>
                    <a:pt x="3953" y="867"/>
                    <a:pt x="6047" y="0"/>
                    <a:pt x="8229" y="0"/>
                  </a:cubicBezTo>
                  <a:close/>
                </a:path>
              </a:pathLst>
            </a:custGeom>
            <a:solidFill>
              <a:srgbClr val="29A89B"/>
            </a:solidFill>
            <a:ln w="9525" cap="sq" cmpd="sng">
              <a:solidFill>
                <a:srgbClr val="100F0D"/>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91;p7">
              <a:extLst>
                <a:ext uri="{FF2B5EF4-FFF2-40B4-BE49-F238E27FC236}">
                  <a16:creationId xmlns:a16="http://schemas.microsoft.com/office/drawing/2014/main" id="{82A43734-B8C5-45B4-E580-F4E4ADFA826A}"/>
                </a:ext>
              </a:extLst>
            </p:cNvPr>
            <p:cNvSpPr txBox="1"/>
            <p:nvPr/>
          </p:nvSpPr>
          <p:spPr>
            <a:xfrm>
              <a:off x="0" y="-9525"/>
              <a:ext cx="1758138" cy="490308"/>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cxnSp>
        <p:nvCxnSpPr>
          <p:cNvPr id="7" name="Google Shape;299;p7">
            <a:extLst>
              <a:ext uri="{FF2B5EF4-FFF2-40B4-BE49-F238E27FC236}">
                <a16:creationId xmlns:a16="http://schemas.microsoft.com/office/drawing/2014/main" id="{54C47830-8E27-A703-BD35-C22892BB68B4}"/>
              </a:ext>
            </a:extLst>
          </p:cNvPr>
          <p:cNvCxnSpPr/>
          <p:nvPr/>
        </p:nvCxnSpPr>
        <p:spPr>
          <a:xfrm>
            <a:off x="4300246" y="3478953"/>
            <a:ext cx="0" cy="4295339"/>
          </a:xfrm>
          <a:prstGeom prst="straightConnector1">
            <a:avLst/>
          </a:prstGeom>
          <a:noFill/>
          <a:ln w="57150" cap="flat" cmpd="sng">
            <a:solidFill>
              <a:srgbClr val="FFFFFF"/>
            </a:solidFill>
            <a:prstDash val="solid"/>
            <a:round/>
            <a:headEnd type="none" w="sm" len="sm"/>
            <a:tailEnd type="none" w="sm" len="sm"/>
          </a:ln>
        </p:spPr>
      </p:cxnSp>
      <p:grpSp>
        <p:nvGrpSpPr>
          <p:cNvPr id="8" name="Google Shape;300;p7">
            <a:extLst>
              <a:ext uri="{FF2B5EF4-FFF2-40B4-BE49-F238E27FC236}">
                <a16:creationId xmlns:a16="http://schemas.microsoft.com/office/drawing/2014/main" id="{436EED47-D8F2-363C-70D0-FC057F4F249F}"/>
              </a:ext>
            </a:extLst>
          </p:cNvPr>
          <p:cNvGrpSpPr/>
          <p:nvPr/>
        </p:nvGrpSpPr>
        <p:grpSpPr>
          <a:xfrm>
            <a:off x="4086519" y="3655617"/>
            <a:ext cx="400172" cy="400172"/>
            <a:chOff x="0" y="0"/>
            <a:chExt cx="812800" cy="812800"/>
          </a:xfrm>
        </p:grpSpPr>
        <p:sp>
          <p:nvSpPr>
            <p:cNvPr id="9" name="Google Shape;301;p7">
              <a:extLst>
                <a:ext uri="{FF2B5EF4-FFF2-40B4-BE49-F238E27FC236}">
                  <a16:creationId xmlns:a16="http://schemas.microsoft.com/office/drawing/2014/main" id="{C29760C9-D1B1-3AAE-4393-9718C13B3409}"/>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j-lt"/>
              </a:endParaRPr>
            </a:p>
          </p:txBody>
        </p:sp>
        <p:sp>
          <p:nvSpPr>
            <p:cNvPr id="10" name="Google Shape;302;p7">
              <a:extLst>
                <a:ext uri="{FF2B5EF4-FFF2-40B4-BE49-F238E27FC236}">
                  <a16:creationId xmlns:a16="http://schemas.microsoft.com/office/drawing/2014/main" id="{973E903B-D072-E98C-B0F3-3E2DC9E70208}"/>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mj-lt"/>
                <a:ea typeface="Calibri"/>
                <a:cs typeface="Calibri"/>
                <a:sym typeface="Calibri"/>
              </a:endParaRPr>
            </a:p>
          </p:txBody>
        </p:sp>
      </p:grpSp>
      <p:grpSp>
        <p:nvGrpSpPr>
          <p:cNvPr id="11" name="Google Shape;303;p7">
            <a:extLst>
              <a:ext uri="{FF2B5EF4-FFF2-40B4-BE49-F238E27FC236}">
                <a16:creationId xmlns:a16="http://schemas.microsoft.com/office/drawing/2014/main" id="{F3691EDF-10FE-8A54-888A-2AE02853FBA3}"/>
              </a:ext>
            </a:extLst>
          </p:cNvPr>
          <p:cNvGrpSpPr/>
          <p:nvPr/>
        </p:nvGrpSpPr>
        <p:grpSpPr>
          <a:xfrm>
            <a:off x="4086519" y="4551920"/>
            <a:ext cx="400172" cy="400172"/>
            <a:chOff x="0" y="0"/>
            <a:chExt cx="812800" cy="812800"/>
          </a:xfrm>
        </p:grpSpPr>
        <p:sp>
          <p:nvSpPr>
            <p:cNvPr id="12" name="Google Shape;304;p7">
              <a:extLst>
                <a:ext uri="{FF2B5EF4-FFF2-40B4-BE49-F238E27FC236}">
                  <a16:creationId xmlns:a16="http://schemas.microsoft.com/office/drawing/2014/main" id="{BD405838-E198-C692-B9E5-C087141096E4}"/>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j-lt"/>
              </a:endParaRPr>
            </a:p>
          </p:txBody>
        </p:sp>
        <p:sp>
          <p:nvSpPr>
            <p:cNvPr id="13" name="Google Shape;305;p7">
              <a:extLst>
                <a:ext uri="{FF2B5EF4-FFF2-40B4-BE49-F238E27FC236}">
                  <a16:creationId xmlns:a16="http://schemas.microsoft.com/office/drawing/2014/main" id="{D4F9FCE8-F63C-9E94-6EA0-255446798BDF}"/>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mj-lt"/>
                <a:ea typeface="Calibri"/>
                <a:cs typeface="Calibri"/>
                <a:sym typeface="Calibri"/>
              </a:endParaRPr>
            </a:p>
          </p:txBody>
        </p:sp>
      </p:grpSp>
      <p:grpSp>
        <p:nvGrpSpPr>
          <p:cNvPr id="14" name="Google Shape;306;p7">
            <a:extLst>
              <a:ext uri="{FF2B5EF4-FFF2-40B4-BE49-F238E27FC236}">
                <a16:creationId xmlns:a16="http://schemas.microsoft.com/office/drawing/2014/main" id="{3C82CCFA-2432-23A1-98CE-85C36A20ABFC}"/>
              </a:ext>
            </a:extLst>
          </p:cNvPr>
          <p:cNvGrpSpPr/>
          <p:nvPr/>
        </p:nvGrpSpPr>
        <p:grpSpPr>
          <a:xfrm>
            <a:off x="4086519" y="5448224"/>
            <a:ext cx="400172" cy="400172"/>
            <a:chOff x="0" y="0"/>
            <a:chExt cx="812800" cy="812800"/>
          </a:xfrm>
        </p:grpSpPr>
        <p:sp>
          <p:nvSpPr>
            <p:cNvPr id="15" name="Google Shape;307;p7">
              <a:extLst>
                <a:ext uri="{FF2B5EF4-FFF2-40B4-BE49-F238E27FC236}">
                  <a16:creationId xmlns:a16="http://schemas.microsoft.com/office/drawing/2014/main" id="{6FF9E629-0409-EB78-61D7-77B555F0EBA3}"/>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j-lt"/>
              </a:endParaRPr>
            </a:p>
          </p:txBody>
        </p:sp>
        <p:sp>
          <p:nvSpPr>
            <p:cNvPr id="16" name="Google Shape;308;p7">
              <a:extLst>
                <a:ext uri="{FF2B5EF4-FFF2-40B4-BE49-F238E27FC236}">
                  <a16:creationId xmlns:a16="http://schemas.microsoft.com/office/drawing/2014/main" id="{D4EBE44A-8B42-90AA-D18A-E7F9103EAB38}"/>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mj-lt"/>
                <a:ea typeface="Calibri"/>
                <a:cs typeface="Calibri"/>
                <a:sym typeface="Calibri"/>
              </a:endParaRPr>
            </a:p>
          </p:txBody>
        </p:sp>
      </p:grpSp>
      <p:grpSp>
        <p:nvGrpSpPr>
          <p:cNvPr id="17" name="Google Shape;309;p7">
            <a:extLst>
              <a:ext uri="{FF2B5EF4-FFF2-40B4-BE49-F238E27FC236}">
                <a16:creationId xmlns:a16="http://schemas.microsoft.com/office/drawing/2014/main" id="{BD609488-71CB-FE95-C967-51E9996FCF1B}"/>
              </a:ext>
            </a:extLst>
          </p:cNvPr>
          <p:cNvGrpSpPr/>
          <p:nvPr/>
        </p:nvGrpSpPr>
        <p:grpSpPr>
          <a:xfrm>
            <a:off x="4086519" y="6344527"/>
            <a:ext cx="400172" cy="400172"/>
            <a:chOff x="0" y="0"/>
            <a:chExt cx="812800" cy="812800"/>
          </a:xfrm>
        </p:grpSpPr>
        <p:sp>
          <p:nvSpPr>
            <p:cNvPr id="18" name="Google Shape;310;p7">
              <a:extLst>
                <a:ext uri="{FF2B5EF4-FFF2-40B4-BE49-F238E27FC236}">
                  <a16:creationId xmlns:a16="http://schemas.microsoft.com/office/drawing/2014/main" id="{CDD5D595-115A-B7DE-0794-ED141132E16C}"/>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j-lt"/>
              </a:endParaRPr>
            </a:p>
          </p:txBody>
        </p:sp>
        <p:sp>
          <p:nvSpPr>
            <p:cNvPr id="19" name="Google Shape;311;p7">
              <a:extLst>
                <a:ext uri="{FF2B5EF4-FFF2-40B4-BE49-F238E27FC236}">
                  <a16:creationId xmlns:a16="http://schemas.microsoft.com/office/drawing/2014/main" id="{01268A51-B34A-7D87-5D01-EE1398BE796D}"/>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mj-lt"/>
                <a:ea typeface="Calibri"/>
                <a:cs typeface="Calibri"/>
                <a:sym typeface="Calibri"/>
              </a:endParaRPr>
            </a:p>
          </p:txBody>
        </p:sp>
      </p:grpSp>
      <p:grpSp>
        <p:nvGrpSpPr>
          <p:cNvPr id="20" name="Google Shape;312;p7">
            <a:extLst>
              <a:ext uri="{FF2B5EF4-FFF2-40B4-BE49-F238E27FC236}">
                <a16:creationId xmlns:a16="http://schemas.microsoft.com/office/drawing/2014/main" id="{4E367C4B-E33B-396D-3B97-DD30E4C66F0D}"/>
              </a:ext>
            </a:extLst>
          </p:cNvPr>
          <p:cNvGrpSpPr/>
          <p:nvPr/>
        </p:nvGrpSpPr>
        <p:grpSpPr>
          <a:xfrm>
            <a:off x="4086519" y="7240831"/>
            <a:ext cx="400172" cy="400172"/>
            <a:chOff x="0" y="0"/>
            <a:chExt cx="812800" cy="812800"/>
          </a:xfrm>
        </p:grpSpPr>
        <p:sp>
          <p:nvSpPr>
            <p:cNvPr id="21" name="Google Shape;313;p7">
              <a:extLst>
                <a:ext uri="{FF2B5EF4-FFF2-40B4-BE49-F238E27FC236}">
                  <a16:creationId xmlns:a16="http://schemas.microsoft.com/office/drawing/2014/main" id="{DCA120BF-C807-B75A-C0B1-E1AA625F1F8D}"/>
                </a:ext>
              </a:extLst>
            </p:cNvPr>
            <p:cNvSpPr/>
            <p:nvPr/>
          </p:nvSpPr>
          <p:spPr>
            <a:xfrm>
              <a:off x="0" y="0"/>
              <a:ext cx="812800" cy="812800"/>
            </a:xfrm>
            <a:custGeom>
              <a:avLst/>
              <a:gdLst/>
              <a:ahLst/>
              <a:cxnLst/>
              <a:rect l="l" t="t" r="r" b="b"/>
              <a:pathLst>
                <a:path w="812800" h="812800" extrusionOk="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a:gsLst>
                <a:gs pos="0">
                  <a:srgbClr val="FFFCF3"/>
                </a:gs>
                <a:gs pos="50000">
                  <a:srgbClr val="FFFEFD"/>
                </a:gs>
                <a:gs pos="100000">
                  <a:srgbClr val="CBC8C6"/>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mj-lt"/>
              </a:endParaRPr>
            </a:p>
          </p:txBody>
        </p:sp>
        <p:sp>
          <p:nvSpPr>
            <p:cNvPr id="22" name="Google Shape;314;p7">
              <a:extLst>
                <a:ext uri="{FF2B5EF4-FFF2-40B4-BE49-F238E27FC236}">
                  <a16:creationId xmlns:a16="http://schemas.microsoft.com/office/drawing/2014/main" id="{7F1B4005-20AC-8FCB-AEBA-D4816AD33D0E}"/>
                </a:ext>
              </a:extLst>
            </p:cNvPr>
            <p:cNvSpPr txBox="1"/>
            <p:nvPr/>
          </p:nvSpPr>
          <p:spPr>
            <a:xfrm>
              <a:off x="76200" y="66675"/>
              <a:ext cx="660400" cy="669925"/>
            </a:xfrm>
            <a:prstGeom prst="rect">
              <a:avLst/>
            </a:prstGeom>
            <a:noFill/>
            <a:ln>
              <a:noFill/>
            </a:ln>
          </p:spPr>
          <p:txBody>
            <a:bodyPr spcFirstLastPara="1" wrap="square" lIns="50800" tIns="50800" rIns="50800" bIns="50800" anchor="ctr" anchorCtr="0">
              <a:noAutofit/>
            </a:bodyPr>
            <a:lstStyle/>
            <a:p>
              <a:pPr marL="0" marR="0" lvl="0" indent="0" algn="ctr" rtl="0">
                <a:lnSpc>
                  <a:spcPct val="170000"/>
                </a:lnSpc>
                <a:spcBef>
                  <a:spcPts val="0"/>
                </a:spcBef>
                <a:spcAft>
                  <a:spcPts val="0"/>
                </a:spcAft>
                <a:buNone/>
              </a:pPr>
              <a:endParaRPr sz="1800" b="0" i="0" u="none" strike="noStrike" cap="none">
                <a:solidFill>
                  <a:schemeClr val="dk1"/>
                </a:solidFill>
                <a:latin typeface="+mj-lt"/>
                <a:ea typeface="Calibri"/>
                <a:cs typeface="Calibri"/>
                <a:sym typeface="Calibri"/>
              </a:endParaRPr>
            </a:p>
          </p:txBody>
        </p:sp>
      </p:grpSp>
      <p:sp>
        <p:nvSpPr>
          <p:cNvPr id="23" name="Google Shape;319;p7">
            <a:extLst>
              <a:ext uri="{FF2B5EF4-FFF2-40B4-BE49-F238E27FC236}">
                <a16:creationId xmlns:a16="http://schemas.microsoft.com/office/drawing/2014/main" id="{8B4BD68E-3614-47D2-74DC-EB8C6D59E33B}"/>
              </a:ext>
            </a:extLst>
          </p:cNvPr>
          <p:cNvSpPr txBox="1"/>
          <p:nvPr/>
        </p:nvSpPr>
        <p:spPr>
          <a:xfrm>
            <a:off x="533400" y="5009817"/>
            <a:ext cx="3016695" cy="861774"/>
          </a:xfrm>
          <a:prstGeom prst="rect">
            <a:avLst/>
          </a:prstGeom>
          <a:noFill/>
          <a:ln>
            <a:noFill/>
          </a:ln>
        </p:spPr>
        <p:txBody>
          <a:bodyPr spcFirstLastPara="1" wrap="square" lIns="0" tIns="0" rIns="0" bIns="0" anchor="t" anchorCtr="0">
            <a:spAutoFit/>
          </a:bodyPr>
          <a:lstStyle/>
          <a:p>
            <a:pPr marL="0" marR="0" lvl="0" indent="0" algn="r" rtl="0">
              <a:spcBef>
                <a:spcPts val="0"/>
              </a:spcBef>
              <a:spcAft>
                <a:spcPts val="0"/>
              </a:spcAft>
              <a:buNone/>
            </a:pPr>
            <a:r>
              <a:rPr lang="en-US" sz="2800" b="0" i="0" u="none" strike="noStrike" cap="none" dirty="0">
                <a:solidFill>
                  <a:srgbClr val="FFFFFF"/>
                </a:solidFill>
                <a:latin typeface="+mj-lt"/>
                <a:ea typeface="Arimo"/>
                <a:cs typeface="Arimo"/>
                <a:sym typeface="Arimo"/>
              </a:rPr>
              <a:t>In addition to cost, ask vendors:</a:t>
            </a:r>
            <a:endParaRPr sz="1100" dirty="0">
              <a:latin typeface="+mj-lt"/>
            </a:endParaRPr>
          </a:p>
        </p:txBody>
      </p:sp>
      <p:sp>
        <p:nvSpPr>
          <p:cNvPr id="24" name="Google Shape;320;p7">
            <a:extLst>
              <a:ext uri="{FF2B5EF4-FFF2-40B4-BE49-F238E27FC236}">
                <a16:creationId xmlns:a16="http://schemas.microsoft.com/office/drawing/2014/main" id="{5D88C5F2-B90F-86A5-D2AD-A327FFBACA3A}"/>
              </a:ext>
            </a:extLst>
          </p:cNvPr>
          <p:cNvSpPr txBox="1"/>
          <p:nvPr/>
        </p:nvSpPr>
        <p:spPr>
          <a:xfrm>
            <a:off x="4824655" y="3512803"/>
            <a:ext cx="10444849" cy="812274"/>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2199" b="0" i="0" u="none" strike="noStrike" cap="none" dirty="0">
                <a:solidFill>
                  <a:srgbClr val="191919"/>
                </a:solidFill>
                <a:latin typeface="+mj-lt"/>
                <a:ea typeface="Arimo"/>
                <a:cs typeface="Arimo"/>
                <a:sym typeface="Arimo"/>
              </a:rPr>
              <a:t>How does their product fit – or not – into your environment?</a:t>
            </a:r>
            <a:endParaRPr dirty="0">
              <a:latin typeface="+mj-lt"/>
            </a:endParaRPr>
          </a:p>
          <a:p>
            <a:pPr marL="0" marR="0" lvl="0" indent="0" algn="l" rtl="0">
              <a:lnSpc>
                <a:spcPct val="120009"/>
              </a:lnSpc>
              <a:spcBef>
                <a:spcPts val="0"/>
              </a:spcBef>
              <a:spcAft>
                <a:spcPts val="0"/>
              </a:spcAft>
              <a:buNone/>
            </a:pPr>
            <a:r>
              <a:rPr lang="en-US" sz="2199" b="0" i="0" u="none" strike="noStrike" cap="none" dirty="0">
                <a:solidFill>
                  <a:srgbClr val="191919"/>
                </a:solidFill>
                <a:latin typeface="+mj-lt"/>
                <a:ea typeface="Arimo"/>
                <a:cs typeface="Arimo"/>
                <a:sym typeface="Arimo"/>
              </a:rPr>
              <a:t>What additional work in your IT environment is required to support their product? </a:t>
            </a:r>
            <a:endParaRPr dirty="0">
              <a:latin typeface="+mj-lt"/>
            </a:endParaRPr>
          </a:p>
        </p:txBody>
      </p:sp>
      <p:sp>
        <p:nvSpPr>
          <p:cNvPr id="25" name="Google Shape;321;p7">
            <a:extLst>
              <a:ext uri="{FF2B5EF4-FFF2-40B4-BE49-F238E27FC236}">
                <a16:creationId xmlns:a16="http://schemas.microsoft.com/office/drawing/2014/main" id="{E030232B-67DF-E223-B980-C16362ABE820}"/>
              </a:ext>
            </a:extLst>
          </p:cNvPr>
          <p:cNvSpPr txBox="1"/>
          <p:nvPr/>
        </p:nvSpPr>
        <p:spPr>
          <a:xfrm>
            <a:off x="4827914" y="4534881"/>
            <a:ext cx="7685181" cy="406137"/>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2199" b="0" i="0" u="none" strike="noStrike" cap="none" dirty="0">
                <a:solidFill>
                  <a:srgbClr val="191919"/>
                </a:solidFill>
                <a:latin typeface="+mj-lt"/>
                <a:ea typeface="Arimo"/>
                <a:cs typeface="Arimo"/>
                <a:sym typeface="Arimo"/>
              </a:rPr>
              <a:t>What does short-term and long-term maintenance look like?</a:t>
            </a:r>
            <a:endParaRPr dirty="0">
              <a:latin typeface="+mj-lt"/>
            </a:endParaRPr>
          </a:p>
        </p:txBody>
      </p:sp>
      <p:sp>
        <p:nvSpPr>
          <p:cNvPr id="26" name="Google Shape;322;p7">
            <a:extLst>
              <a:ext uri="{FF2B5EF4-FFF2-40B4-BE49-F238E27FC236}">
                <a16:creationId xmlns:a16="http://schemas.microsoft.com/office/drawing/2014/main" id="{236DB2E7-8F43-0D9D-C58C-D641B0E75315}"/>
              </a:ext>
            </a:extLst>
          </p:cNvPr>
          <p:cNvSpPr txBox="1"/>
          <p:nvPr/>
        </p:nvSpPr>
        <p:spPr>
          <a:xfrm>
            <a:off x="4809610" y="5425589"/>
            <a:ext cx="7486323" cy="406137"/>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2199" b="0" i="0" u="none" strike="noStrike" cap="none">
                <a:solidFill>
                  <a:srgbClr val="191919"/>
                </a:solidFill>
                <a:latin typeface="+mj-lt"/>
                <a:ea typeface="Arimo"/>
                <a:cs typeface="Arimo"/>
                <a:sym typeface="Arimo"/>
              </a:rPr>
              <a:t>What training do they provide for users?</a:t>
            </a:r>
            <a:endParaRPr>
              <a:latin typeface="+mj-lt"/>
            </a:endParaRPr>
          </a:p>
        </p:txBody>
      </p:sp>
      <p:sp>
        <p:nvSpPr>
          <p:cNvPr id="27" name="Google Shape;323;p7">
            <a:extLst>
              <a:ext uri="{FF2B5EF4-FFF2-40B4-BE49-F238E27FC236}">
                <a16:creationId xmlns:a16="http://schemas.microsoft.com/office/drawing/2014/main" id="{CD149E28-7FDF-F520-9A34-CF57CDCA7112}"/>
              </a:ext>
            </a:extLst>
          </p:cNvPr>
          <p:cNvSpPr txBox="1"/>
          <p:nvPr/>
        </p:nvSpPr>
        <p:spPr>
          <a:xfrm>
            <a:off x="4824655" y="6361556"/>
            <a:ext cx="7486323" cy="406137"/>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2199" b="0" i="0" u="none" strike="noStrike" cap="none">
                <a:solidFill>
                  <a:srgbClr val="191919"/>
                </a:solidFill>
                <a:latin typeface="+mj-lt"/>
                <a:ea typeface="Arimo"/>
                <a:cs typeface="Arimo"/>
                <a:sym typeface="Arimo"/>
              </a:rPr>
              <a:t>What was their AI tool trained on? </a:t>
            </a:r>
            <a:endParaRPr>
              <a:latin typeface="+mj-lt"/>
            </a:endParaRPr>
          </a:p>
        </p:txBody>
      </p:sp>
      <p:sp>
        <p:nvSpPr>
          <p:cNvPr id="28" name="Google Shape;324;p7">
            <a:extLst>
              <a:ext uri="{FF2B5EF4-FFF2-40B4-BE49-F238E27FC236}">
                <a16:creationId xmlns:a16="http://schemas.microsoft.com/office/drawing/2014/main" id="{BE133A1A-78B8-4D0B-F35D-CBA3C88826BC}"/>
              </a:ext>
            </a:extLst>
          </p:cNvPr>
          <p:cNvSpPr txBox="1"/>
          <p:nvPr/>
        </p:nvSpPr>
        <p:spPr>
          <a:xfrm>
            <a:off x="4824655" y="7122420"/>
            <a:ext cx="9674468" cy="812274"/>
          </a:xfrm>
          <a:prstGeom prst="rect">
            <a:avLst/>
          </a:prstGeom>
          <a:noFill/>
          <a:ln>
            <a:noFill/>
          </a:ln>
        </p:spPr>
        <p:txBody>
          <a:bodyPr spcFirstLastPara="1" wrap="square" lIns="0" tIns="0" rIns="0" bIns="0" anchor="t" anchorCtr="0">
            <a:spAutoFit/>
          </a:bodyPr>
          <a:lstStyle/>
          <a:p>
            <a:pPr marL="0" marR="0" lvl="0" indent="0" algn="l" rtl="0">
              <a:lnSpc>
                <a:spcPct val="120009"/>
              </a:lnSpc>
              <a:spcBef>
                <a:spcPts val="0"/>
              </a:spcBef>
              <a:spcAft>
                <a:spcPts val="0"/>
              </a:spcAft>
              <a:buNone/>
            </a:pPr>
            <a:r>
              <a:rPr lang="en-US" sz="2199" b="0" i="0" u="none" strike="noStrike" cap="none">
                <a:solidFill>
                  <a:srgbClr val="191919"/>
                </a:solidFill>
                <a:latin typeface="+mj-lt"/>
                <a:ea typeface="Arimo"/>
                <a:cs typeface="Arimo"/>
                <a:sym typeface="Arimo"/>
              </a:rPr>
              <a:t>Who is responsible for monitoring output? What happens if something goes wrong – who can turn off the tool and what does repair look like?</a:t>
            </a:r>
            <a:endParaRPr>
              <a:latin typeface="+mj-lt"/>
            </a:endParaRPr>
          </a:p>
        </p:txBody>
      </p:sp>
      <p:sp>
        <p:nvSpPr>
          <p:cNvPr id="29" name="Google Shape;292;p7">
            <a:extLst>
              <a:ext uri="{FF2B5EF4-FFF2-40B4-BE49-F238E27FC236}">
                <a16:creationId xmlns:a16="http://schemas.microsoft.com/office/drawing/2014/main" id="{58BE305D-C512-483F-453C-D1056D999D5C}"/>
              </a:ext>
            </a:extLst>
          </p:cNvPr>
          <p:cNvSpPr/>
          <p:nvPr/>
        </p:nvSpPr>
        <p:spPr>
          <a:xfrm>
            <a:off x="13884600" y="4599721"/>
            <a:ext cx="3937391" cy="2474317"/>
          </a:xfrm>
          <a:custGeom>
            <a:avLst/>
            <a:gdLst/>
            <a:ahLst/>
            <a:cxnLst/>
            <a:rect l="l" t="t" r="r" b="b"/>
            <a:pathLst>
              <a:path w="4429048" h="2783282" extrusionOk="0">
                <a:moveTo>
                  <a:pt x="0" y="0"/>
                </a:moveTo>
                <a:lnTo>
                  <a:pt x="4429049" y="0"/>
                </a:lnTo>
                <a:lnTo>
                  <a:pt x="4429049" y="2783282"/>
                </a:lnTo>
                <a:lnTo>
                  <a:pt x="0" y="2783282"/>
                </a:lnTo>
                <a:lnTo>
                  <a:pt x="0" y="0"/>
                </a:lnTo>
                <a:close/>
              </a:path>
            </a:pathLst>
          </a:custGeom>
          <a:blipFill rotWithShape="1">
            <a:blip r:embed="rId3">
              <a:alphaModFix/>
            </a:blip>
            <a:stretch>
              <a:fillRect/>
            </a:stretch>
          </a:blipFill>
          <a:ln>
            <a:noFill/>
          </a:ln>
        </p:spPr>
        <p:txBody>
          <a:bodyPr/>
          <a:lstStyle/>
          <a:p>
            <a:endParaRPr lang="en-US"/>
          </a:p>
        </p:txBody>
      </p:sp>
    </p:spTree>
    <p:extLst>
      <p:ext uri="{BB962C8B-B14F-4D97-AF65-F5344CB8AC3E}">
        <p14:creationId xmlns:p14="http://schemas.microsoft.com/office/powerpoint/2010/main" val="788170025"/>
      </p:ext>
    </p:extLst>
  </p:cSld>
  <p:clrMapOvr>
    <a:masterClrMapping/>
  </p:clrMapOvr>
</p:sld>
</file>

<file path=ppt/theme/theme1.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spPr>
      <a:bodyPr rtlCol="0" anchor="ctr"/>
      <a:lstStyle>
        <a:defPPr algn="ctr">
          <a:defRPr sz="2800" dirty="0">
            <a:solidFill>
              <a:sysClr val="windowText" lastClr="000000"/>
            </a:solidFill>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1_AI Governance Framework for Nonprofits_An Overview_2024.07.18" id="{228895D9-F6E4-49BC-AF0E-0A7E8C547314}" vid="{7C3E5A42-0AFE-4AE9-8E9C-5D71646787D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ANB Advisory Template 2024.07.18</Template>
  <TotalTime>824</TotalTime>
  <Words>2966</Words>
  <Application>Microsoft Office PowerPoint</Application>
  <PresentationFormat>Custom</PresentationFormat>
  <Paragraphs>100</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Calibri</vt:lpstr>
      <vt:lpstr>circular</vt:lpstr>
      <vt:lpstr>Arimo</vt:lpstr>
      <vt:lpstr>Aptos</vt:lpstr>
      <vt:lpstr>Helvetica Neue</vt:lpstr>
      <vt:lpstr>Arial</vt:lpstr>
      <vt:lpstr>Helvetica Neue Light</vt:lpstr>
      <vt:lpstr>White</vt:lpstr>
      <vt:lpstr>PowerPoint Presentation</vt:lpstr>
      <vt:lpstr>Six modules will guide you through important considerations for nonprofits when implementing AI</vt:lpstr>
      <vt:lpstr>At the end of this module, you will…</vt:lpstr>
      <vt:lpstr>Why does data matter?</vt:lpstr>
      <vt:lpstr>AI data governance and management includes 5 parts</vt:lpstr>
      <vt:lpstr>AI data governance traces data, ensures access to necessary tools, and manages bias</vt:lpstr>
      <vt:lpstr>Though role title may vary, the chief steward of data is responsible for two main functions</vt:lpstr>
      <vt:lpstr>Data governance can be implemented in a variety of ways</vt:lpstr>
      <vt:lpstr>Remember, vendors work for you!</vt:lpstr>
      <vt:lpstr> There are several best practices to keep in mind as you begin to implement strong data governance practices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Yaa B</dc:creator>
  <cp:lastModifiedBy>Afua Bruce</cp:lastModifiedBy>
  <cp:revision>24</cp:revision>
  <dcterms:created xsi:type="dcterms:W3CDTF">2006-08-16T00:00:00Z</dcterms:created>
  <dcterms:modified xsi:type="dcterms:W3CDTF">2024-08-22T14:54:58Z</dcterms:modified>
</cp:coreProperties>
</file>